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7" r:id="rId2"/>
    <p:sldId id="281" r:id="rId3"/>
    <p:sldId id="285" r:id="rId4"/>
    <p:sldId id="283" r:id="rId5"/>
    <p:sldId id="287" r:id="rId6"/>
    <p:sldId id="266" r:id="rId7"/>
    <p:sldId id="286" r:id="rId8"/>
    <p:sldId id="28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3C47"/>
    <a:srgbClr val="EE3A24"/>
    <a:srgbClr val="80CBE7"/>
    <a:srgbClr val="2195AE"/>
    <a:srgbClr val="5555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2C5FCA4-5FF8-4F11-8232-DAA9215D84A4}" v="37" dt="2024-07-11T17:44:08.50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71" autoAdjust="0"/>
    <p:restoredTop sz="94680"/>
  </p:normalViewPr>
  <p:slideViewPr>
    <p:cSldViewPr snapToGrid="0" snapToObjects="1">
      <p:cViewPr varScale="1">
        <p:scale>
          <a:sx n="80" d="100"/>
          <a:sy n="80" d="100"/>
        </p:scale>
        <p:origin x="136"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ackie Hilleard" userId="10890979153861d9" providerId="LiveId" clId="{32C5FCA4-5FF8-4F11-8232-DAA9215D84A4}"/>
    <pc:docChg chg="undo custSel addSld delSld modSld sldOrd">
      <pc:chgData name="Jackie Hilleard" userId="10890979153861d9" providerId="LiveId" clId="{32C5FCA4-5FF8-4F11-8232-DAA9215D84A4}" dt="2024-07-11T17:47:12.397" v="9087" actId="20577"/>
      <pc:docMkLst>
        <pc:docMk/>
      </pc:docMkLst>
      <pc:sldChg chg="modSp mod">
        <pc:chgData name="Jackie Hilleard" userId="10890979153861d9" providerId="LiveId" clId="{32C5FCA4-5FF8-4F11-8232-DAA9215D84A4}" dt="2024-07-11T16:10:38.456" v="8721" actId="14100"/>
        <pc:sldMkLst>
          <pc:docMk/>
          <pc:sldMk cId="1475293262" sldId="257"/>
        </pc:sldMkLst>
        <pc:spChg chg="mod">
          <ac:chgData name="Jackie Hilleard" userId="10890979153861d9" providerId="LiveId" clId="{32C5FCA4-5FF8-4F11-8232-DAA9215D84A4}" dt="2024-07-09T11:41:36.442" v="136" actId="20577"/>
          <ac:spMkLst>
            <pc:docMk/>
            <pc:sldMk cId="1475293262" sldId="257"/>
            <ac:spMk id="2" creationId="{00000000-0000-0000-0000-000000000000}"/>
          </ac:spMkLst>
        </pc:spChg>
        <pc:spChg chg="mod">
          <ac:chgData name="Jackie Hilleard" userId="10890979153861d9" providerId="LiveId" clId="{32C5FCA4-5FF8-4F11-8232-DAA9215D84A4}" dt="2024-07-11T16:10:38.456" v="8721" actId="14100"/>
          <ac:spMkLst>
            <pc:docMk/>
            <pc:sldMk cId="1475293262" sldId="257"/>
            <ac:spMk id="3" creationId="{00000000-0000-0000-0000-000000000000}"/>
          </ac:spMkLst>
        </pc:spChg>
      </pc:sldChg>
      <pc:sldChg chg="del">
        <pc:chgData name="Jackie Hilleard" userId="10890979153861d9" providerId="LiveId" clId="{32C5FCA4-5FF8-4F11-8232-DAA9215D84A4}" dt="2024-07-09T11:37:59.377" v="0" actId="2696"/>
        <pc:sldMkLst>
          <pc:docMk/>
          <pc:sldMk cId="407666172" sldId="258"/>
        </pc:sldMkLst>
      </pc:sldChg>
      <pc:sldChg chg="modSp mod">
        <pc:chgData name="Jackie Hilleard" userId="10890979153861d9" providerId="LiveId" clId="{32C5FCA4-5FF8-4F11-8232-DAA9215D84A4}" dt="2024-07-11T15:50:06.932" v="8676" actId="255"/>
        <pc:sldMkLst>
          <pc:docMk/>
          <pc:sldMk cId="1479508307" sldId="266"/>
        </pc:sldMkLst>
        <pc:spChg chg="mod">
          <ac:chgData name="Jackie Hilleard" userId="10890979153861d9" providerId="LiveId" clId="{32C5FCA4-5FF8-4F11-8232-DAA9215D84A4}" dt="2024-07-09T12:07:54.017" v="2916" actId="6549"/>
          <ac:spMkLst>
            <pc:docMk/>
            <pc:sldMk cId="1479508307" sldId="266"/>
            <ac:spMk id="2" creationId="{E0FCEED0-B940-4E73-82E2-DAE63CBA950A}"/>
          </ac:spMkLst>
        </pc:spChg>
        <pc:spChg chg="mod">
          <ac:chgData name="Jackie Hilleard" userId="10890979153861d9" providerId="LiveId" clId="{32C5FCA4-5FF8-4F11-8232-DAA9215D84A4}" dt="2024-07-11T15:50:06.932" v="8676" actId="255"/>
          <ac:spMkLst>
            <pc:docMk/>
            <pc:sldMk cId="1479508307" sldId="266"/>
            <ac:spMk id="3" creationId="{2C4B7DE6-9924-48BE-8EF2-88B961E218E8}"/>
          </ac:spMkLst>
        </pc:spChg>
      </pc:sldChg>
      <pc:sldChg chg="del">
        <pc:chgData name="Jackie Hilleard" userId="10890979153861d9" providerId="LiveId" clId="{32C5FCA4-5FF8-4F11-8232-DAA9215D84A4}" dt="2024-07-09T11:38:40.946" v="52" actId="2696"/>
        <pc:sldMkLst>
          <pc:docMk/>
          <pc:sldMk cId="1867080250" sldId="280"/>
        </pc:sldMkLst>
      </pc:sldChg>
      <pc:sldChg chg="addSp delSp modSp mod">
        <pc:chgData name="Jackie Hilleard" userId="10890979153861d9" providerId="LiveId" clId="{32C5FCA4-5FF8-4F11-8232-DAA9215D84A4}" dt="2024-07-11T17:46:14.758" v="9034" actId="6549"/>
        <pc:sldMkLst>
          <pc:docMk/>
          <pc:sldMk cId="3729352345" sldId="281"/>
        </pc:sldMkLst>
        <pc:spChg chg="mod">
          <ac:chgData name="Jackie Hilleard" userId="10890979153861d9" providerId="LiveId" clId="{32C5FCA4-5FF8-4F11-8232-DAA9215D84A4}" dt="2024-07-09T11:52:56.447" v="1634" actId="6549"/>
          <ac:spMkLst>
            <pc:docMk/>
            <pc:sldMk cId="3729352345" sldId="281"/>
            <ac:spMk id="2" creationId="{28FAF740-EFBE-88A8-BE61-383CB1AF509A}"/>
          </ac:spMkLst>
        </pc:spChg>
        <pc:spChg chg="mod">
          <ac:chgData name="Jackie Hilleard" userId="10890979153861d9" providerId="LiveId" clId="{32C5FCA4-5FF8-4F11-8232-DAA9215D84A4}" dt="2024-07-11T17:46:14.758" v="9034" actId="6549"/>
          <ac:spMkLst>
            <pc:docMk/>
            <pc:sldMk cId="3729352345" sldId="281"/>
            <ac:spMk id="3" creationId="{9307BDED-2526-B15E-FB9A-54DD86BDB7EF}"/>
          </ac:spMkLst>
        </pc:spChg>
        <pc:spChg chg="add del">
          <ac:chgData name="Jackie Hilleard" userId="10890979153861d9" providerId="LiveId" clId="{32C5FCA4-5FF8-4F11-8232-DAA9215D84A4}" dt="2024-07-11T17:44:08.503" v="9016" actId="21"/>
          <ac:spMkLst>
            <pc:docMk/>
            <pc:sldMk cId="3729352345" sldId="281"/>
            <ac:spMk id="4" creationId="{16817BD8-1272-F7A5-1A84-3C3D08A2BA89}"/>
          </ac:spMkLst>
        </pc:spChg>
      </pc:sldChg>
      <pc:sldChg chg="modSp mod">
        <pc:chgData name="Jackie Hilleard" userId="10890979153861d9" providerId="LiveId" clId="{32C5FCA4-5FF8-4F11-8232-DAA9215D84A4}" dt="2024-07-10T16:07:55.110" v="4723" actId="14100"/>
        <pc:sldMkLst>
          <pc:docMk/>
          <pc:sldMk cId="1177245105" sldId="283"/>
        </pc:sldMkLst>
        <pc:spChg chg="mod">
          <ac:chgData name="Jackie Hilleard" userId="10890979153861d9" providerId="LiveId" clId="{32C5FCA4-5FF8-4F11-8232-DAA9215D84A4}" dt="2024-07-09T12:07:37.307" v="2885" actId="6549"/>
          <ac:spMkLst>
            <pc:docMk/>
            <pc:sldMk cId="1177245105" sldId="283"/>
            <ac:spMk id="2" creationId="{A52F8F9A-B412-AB73-E7F9-9A9DC3A08395}"/>
          </ac:spMkLst>
        </pc:spChg>
        <pc:spChg chg="mod">
          <ac:chgData name="Jackie Hilleard" userId="10890979153861d9" providerId="LiveId" clId="{32C5FCA4-5FF8-4F11-8232-DAA9215D84A4}" dt="2024-07-10T16:07:55.110" v="4723" actId="14100"/>
          <ac:spMkLst>
            <pc:docMk/>
            <pc:sldMk cId="1177245105" sldId="283"/>
            <ac:spMk id="3" creationId="{84970872-0F36-29CA-6DDD-A761CEBBB3ED}"/>
          </ac:spMkLst>
        </pc:spChg>
      </pc:sldChg>
      <pc:sldChg chg="modSp new mod ord">
        <pc:chgData name="Jackie Hilleard" userId="10890979153861d9" providerId="LiveId" clId="{32C5FCA4-5FF8-4F11-8232-DAA9215D84A4}" dt="2024-07-11T17:47:12.397" v="9087" actId="20577"/>
        <pc:sldMkLst>
          <pc:docMk/>
          <pc:sldMk cId="2861852470" sldId="284"/>
        </pc:sldMkLst>
        <pc:spChg chg="mod">
          <ac:chgData name="Jackie Hilleard" userId="10890979153861d9" providerId="LiveId" clId="{32C5FCA4-5FF8-4F11-8232-DAA9215D84A4}" dt="2024-07-09T12:08:15.732" v="2931" actId="313"/>
          <ac:spMkLst>
            <pc:docMk/>
            <pc:sldMk cId="2861852470" sldId="284"/>
            <ac:spMk id="2" creationId="{FABB2723-21C4-B4C8-56C5-7896872C1CE4}"/>
          </ac:spMkLst>
        </pc:spChg>
        <pc:spChg chg="mod">
          <ac:chgData name="Jackie Hilleard" userId="10890979153861d9" providerId="LiveId" clId="{32C5FCA4-5FF8-4F11-8232-DAA9215D84A4}" dt="2024-07-11T17:47:12.397" v="9087" actId="20577"/>
          <ac:spMkLst>
            <pc:docMk/>
            <pc:sldMk cId="2861852470" sldId="284"/>
            <ac:spMk id="3" creationId="{3B5F8214-9945-9CA6-4A5F-25FAB6548FCA}"/>
          </ac:spMkLst>
        </pc:spChg>
      </pc:sldChg>
      <pc:sldChg chg="modSp new mod">
        <pc:chgData name="Jackie Hilleard" userId="10890979153861d9" providerId="LiveId" clId="{32C5FCA4-5FF8-4F11-8232-DAA9215D84A4}" dt="2024-07-10T16:39:30.643" v="7709" actId="6549"/>
        <pc:sldMkLst>
          <pc:docMk/>
          <pc:sldMk cId="4070364545" sldId="285"/>
        </pc:sldMkLst>
        <pc:spChg chg="mod">
          <ac:chgData name="Jackie Hilleard" userId="10890979153861d9" providerId="LiveId" clId="{32C5FCA4-5FF8-4F11-8232-DAA9215D84A4}" dt="2024-07-09T12:10:03.601" v="3088" actId="6549"/>
          <ac:spMkLst>
            <pc:docMk/>
            <pc:sldMk cId="4070364545" sldId="285"/>
            <ac:spMk id="2" creationId="{D95D7868-EC27-8032-9792-88933C13F33D}"/>
          </ac:spMkLst>
        </pc:spChg>
        <pc:spChg chg="mod">
          <ac:chgData name="Jackie Hilleard" userId="10890979153861d9" providerId="LiveId" clId="{32C5FCA4-5FF8-4F11-8232-DAA9215D84A4}" dt="2024-07-10T16:39:30.643" v="7709" actId="6549"/>
          <ac:spMkLst>
            <pc:docMk/>
            <pc:sldMk cId="4070364545" sldId="285"/>
            <ac:spMk id="3" creationId="{3C29CFA1-8580-36D4-A5DA-283B8E33290F}"/>
          </ac:spMkLst>
        </pc:spChg>
      </pc:sldChg>
      <pc:sldChg chg="addSp delSp modSp new mod">
        <pc:chgData name="Jackie Hilleard" userId="10890979153861d9" providerId="LiveId" clId="{32C5FCA4-5FF8-4F11-8232-DAA9215D84A4}" dt="2024-07-11T16:01:59.020" v="8719" actId="6549"/>
        <pc:sldMkLst>
          <pc:docMk/>
          <pc:sldMk cId="2464489220" sldId="286"/>
        </pc:sldMkLst>
        <pc:spChg chg="mod">
          <ac:chgData name="Jackie Hilleard" userId="10890979153861d9" providerId="LiveId" clId="{32C5FCA4-5FF8-4F11-8232-DAA9215D84A4}" dt="2024-07-10T16:20:12.369" v="5744" actId="20577"/>
          <ac:spMkLst>
            <pc:docMk/>
            <pc:sldMk cId="2464489220" sldId="286"/>
            <ac:spMk id="2" creationId="{0165F18F-4A25-55D1-3126-114FDCFBA37D}"/>
          </ac:spMkLst>
        </pc:spChg>
        <pc:spChg chg="mod">
          <ac:chgData name="Jackie Hilleard" userId="10890979153861d9" providerId="LiveId" clId="{32C5FCA4-5FF8-4F11-8232-DAA9215D84A4}" dt="2024-07-11T16:01:59.020" v="8719" actId="6549"/>
          <ac:spMkLst>
            <pc:docMk/>
            <pc:sldMk cId="2464489220" sldId="286"/>
            <ac:spMk id="3" creationId="{E00CA545-83E7-E779-8029-89BB53741035}"/>
          </ac:spMkLst>
        </pc:spChg>
        <pc:spChg chg="add">
          <ac:chgData name="Jackie Hilleard" userId="10890979153861d9" providerId="LiveId" clId="{32C5FCA4-5FF8-4F11-8232-DAA9215D84A4}" dt="2024-07-11T16:00:42.313" v="8680"/>
          <ac:spMkLst>
            <pc:docMk/>
            <pc:sldMk cId="2464489220" sldId="286"/>
            <ac:spMk id="4" creationId="{949CEDF9-351B-990C-76CB-A95251F8BA25}"/>
          </ac:spMkLst>
        </pc:spChg>
        <pc:spChg chg="add del mod">
          <ac:chgData name="Jackie Hilleard" userId="10890979153861d9" providerId="LiveId" clId="{32C5FCA4-5FF8-4F11-8232-DAA9215D84A4}" dt="2024-07-11T16:01:23.035" v="8685" actId="21"/>
          <ac:spMkLst>
            <pc:docMk/>
            <pc:sldMk cId="2464489220" sldId="286"/>
            <ac:spMk id="5" creationId="{0E066AB7-1BD5-0DE6-2405-E55CA386797E}"/>
          </ac:spMkLst>
        </pc:spChg>
      </pc:sldChg>
      <pc:sldChg chg="modSp new mod">
        <pc:chgData name="Jackie Hilleard" userId="10890979153861d9" providerId="LiveId" clId="{32C5FCA4-5FF8-4F11-8232-DAA9215D84A4}" dt="2024-07-11T15:50:17.649" v="8677" actId="255"/>
        <pc:sldMkLst>
          <pc:docMk/>
          <pc:sldMk cId="1438357159" sldId="287"/>
        </pc:sldMkLst>
        <pc:spChg chg="mod">
          <ac:chgData name="Jackie Hilleard" userId="10890979153861d9" providerId="LiveId" clId="{32C5FCA4-5FF8-4F11-8232-DAA9215D84A4}" dt="2024-07-11T15:43:10.412" v="7843" actId="6549"/>
          <ac:spMkLst>
            <pc:docMk/>
            <pc:sldMk cId="1438357159" sldId="287"/>
            <ac:spMk id="2" creationId="{6D62260A-13D2-6D5C-7872-2808DE956E8B}"/>
          </ac:spMkLst>
        </pc:spChg>
        <pc:spChg chg="mod">
          <ac:chgData name="Jackie Hilleard" userId="10890979153861d9" providerId="LiveId" clId="{32C5FCA4-5FF8-4F11-8232-DAA9215D84A4}" dt="2024-07-11T15:50:17.649" v="8677" actId="255"/>
          <ac:spMkLst>
            <pc:docMk/>
            <pc:sldMk cId="1438357159" sldId="287"/>
            <ac:spMk id="3" creationId="{7319A04C-BB78-6483-53DB-D663929CEE2C}"/>
          </ac:spMkLst>
        </pc:spChg>
      </pc:sldChg>
    </pc:docChg>
  </pc:docChgLst>
</pc:chgInfo>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hasCustomPrompt="1"/>
          </p:nvPr>
        </p:nvSpPr>
        <p:spPr>
          <a:xfrm>
            <a:off x="3396343" y="586582"/>
            <a:ext cx="8240486" cy="2387600"/>
          </a:xfrm>
        </p:spPr>
        <p:txBody>
          <a:bodyPr anchor="b">
            <a:noAutofit/>
          </a:bodyPr>
          <a:lstStyle>
            <a:lvl1pPr algn="r">
              <a:defRPr sz="5000" b="0" i="0" baseline="0">
                <a:solidFill>
                  <a:srgbClr val="EE3A24"/>
                </a:solidFill>
                <a:latin typeface="Arial" charset="0"/>
                <a:ea typeface="Arial" charset="0"/>
                <a:cs typeface="Arial" charset="0"/>
              </a:defRPr>
            </a:lvl1pPr>
          </a:lstStyle>
          <a:p>
            <a:r>
              <a:rPr lang="en-US" dirty="0"/>
              <a:t>Click to edit Cover title style</a:t>
            </a:r>
          </a:p>
        </p:txBody>
      </p:sp>
      <p:sp>
        <p:nvSpPr>
          <p:cNvPr id="3" name="Subtitle 2"/>
          <p:cNvSpPr>
            <a:spLocks noGrp="1"/>
          </p:cNvSpPr>
          <p:nvPr>
            <p:ph type="subTitle" idx="1" hasCustomPrompt="1"/>
          </p:nvPr>
        </p:nvSpPr>
        <p:spPr>
          <a:xfrm>
            <a:off x="3396343" y="3066257"/>
            <a:ext cx="8240486" cy="1655762"/>
          </a:xfrm>
        </p:spPr>
        <p:txBody>
          <a:bodyPr/>
          <a:lstStyle>
            <a:lvl1pPr marL="0" indent="0" algn="r">
              <a:spcBef>
                <a:spcPts val="400"/>
              </a:spcBef>
              <a:buNone/>
              <a:defRPr sz="2400" b="0" i="0">
                <a:solidFill>
                  <a:srgbClr val="2195AE"/>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Cover subtitle style</a:t>
            </a:r>
          </a:p>
        </p:txBody>
      </p:sp>
      <p:sp>
        <p:nvSpPr>
          <p:cNvPr id="15" name="Content Placeholder 14"/>
          <p:cNvSpPr>
            <a:spLocks noGrp="1"/>
          </p:cNvSpPr>
          <p:nvPr>
            <p:ph sz="quarter" idx="13" hasCustomPrompt="1"/>
          </p:nvPr>
        </p:nvSpPr>
        <p:spPr>
          <a:xfrm>
            <a:off x="478972" y="6072982"/>
            <a:ext cx="3766457" cy="554037"/>
          </a:xfrm>
        </p:spPr>
        <p:txBody>
          <a:bodyPr>
            <a:normAutofit/>
          </a:bodyPr>
          <a:lstStyle>
            <a:lvl1pPr marL="0" indent="0">
              <a:buNone/>
              <a:defRPr sz="1400" baseline="0">
                <a:solidFill>
                  <a:srgbClr val="555555"/>
                </a:solidFill>
              </a:defRPr>
            </a:lvl1pPr>
          </a:lstStyle>
          <a:p>
            <a:pPr lvl="0"/>
            <a:r>
              <a:rPr lang="en-US" dirty="0"/>
              <a:t>Click to add date</a:t>
            </a:r>
          </a:p>
        </p:txBody>
      </p:sp>
    </p:spTree>
    <p:extLst>
      <p:ext uri="{BB962C8B-B14F-4D97-AF65-F5344CB8AC3E}">
        <p14:creationId xmlns:p14="http://schemas.microsoft.com/office/powerpoint/2010/main" val="4672792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Divider 3">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a:solidFill>
            <a:srgbClr val="80CBE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20584098">
            <a:off x="-21937123" y="-5432470"/>
            <a:ext cx="50666932" cy="21268303"/>
          </a:xfrm>
          <a:prstGeom prst="rect">
            <a:avLst/>
          </a:prstGeom>
        </p:spPr>
      </p:pic>
      <p:sp>
        <p:nvSpPr>
          <p:cNvPr id="10" name="Title 1"/>
          <p:cNvSpPr>
            <a:spLocks noGrp="1"/>
          </p:cNvSpPr>
          <p:nvPr>
            <p:ph type="ctrTitle" hasCustomPrompt="1"/>
          </p:nvPr>
        </p:nvSpPr>
        <p:spPr>
          <a:xfrm>
            <a:off x="2834640" y="586582"/>
            <a:ext cx="8802189" cy="2387600"/>
          </a:xfrm>
        </p:spPr>
        <p:txBody>
          <a:bodyPr anchor="b">
            <a:noAutofit/>
          </a:bodyPr>
          <a:lstStyle>
            <a:lvl1pPr algn="r">
              <a:defRPr sz="5000" b="0" i="0" baseline="0">
                <a:solidFill>
                  <a:schemeClr val="bg1"/>
                </a:solidFill>
                <a:latin typeface="Arial" charset="0"/>
                <a:ea typeface="Arial" charset="0"/>
                <a:cs typeface="Arial" charset="0"/>
              </a:defRPr>
            </a:lvl1pPr>
          </a:lstStyle>
          <a:p>
            <a:r>
              <a:rPr lang="en-US" dirty="0"/>
              <a:t>Click to edit Divider title style</a:t>
            </a:r>
          </a:p>
        </p:txBody>
      </p:sp>
      <p:sp>
        <p:nvSpPr>
          <p:cNvPr id="11" name="Subtitle 2"/>
          <p:cNvSpPr>
            <a:spLocks noGrp="1"/>
          </p:cNvSpPr>
          <p:nvPr>
            <p:ph type="subTitle" idx="1" hasCustomPrompt="1"/>
          </p:nvPr>
        </p:nvSpPr>
        <p:spPr>
          <a:xfrm>
            <a:off x="3396343" y="3066257"/>
            <a:ext cx="8240486" cy="1655762"/>
          </a:xfrm>
        </p:spPr>
        <p:txBody>
          <a:bodyPr/>
          <a:lstStyle>
            <a:lvl1pPr marL="0" indent="0" algn="r">
              <a:spcBef>
                <a:spcPts val="400"/>
              </a:spcBef>
              <a:buNone/>
              <a:defRPr sz="2400" b="0" i="0" baseline="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Divider subtitle style</a:t>
            </a:r>
          </a:p>
        </p:txBody>
      </p:sp>
    </p:spTree>
    <p:extLst>
      <p:ext uri="{BB962C8B-B14F-4D97-AF65-F5344CB8AC3E}">
        <p14:creationId xmlns:p14="http://schemas.microsoft.com/office/powerpoint/2010/main" val="5097531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vider 4">
    <p:spTree>
      <p:nvGrpSpPr>
        <p:cNvPr id="1" name=""/>
        <p:cNvGrpSpPr/>
        <p:nvPr/>
      </p:nvGrpSpPr>
      <p:grpSpPr>
        <a:xfrm>
          <a:off x="0" y="0"/>
          <a:ext cx="0" cy="0"/>
          <a:chOff x="0" y="0"/>
          <a:chExt cx="0" cy="0"/>
        </a:xfrm>
      </p:grpSpPr>
      <p:sp>
        <p:nvSpPr>
          <p:cNvPr id="7" name="Rectangle 6"/>
          <p:cNvSpPr/>
          <p:nvPr userDrawn="1"/>
        </p:nvSpPr>
        <p:spPr>
          <a:xfrm>
            <a:off x="0" y="0"/>
            <a:ext cx="12192000" cy="6858000"/>
          </a:xfrm>
          <a:prstGeom prst="rect">
            <a:avLst/>
          </a:prstGeom>
          <a:solidFill>
            <a:srgbClr val="0F3C47"/>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20584098">
            <a:off x="-21937123" y="-5432470"/>
            <a:ext cx="50666932" cy="21268303"/>
          </a:xfrm>
          <a:prstGeom prst="rect">
            <a:avLst/>
          </a:prstGeom>
        </p:spPr>
      </p:pic>
      <p:sp>
        <p:nvSpPr>
          <p:cNvPr id="9" name="Title 1"/>
          <p:cNvSpPr>
            <a:spLocks noGrp="1"/>
          </p:cNvSpPr>
          <p:nvPr>
            <p:ph type="ctrTitle" hasCustomPrompt="1"/>
          </p:nvPr>
        </p:nvSpPr>
        <p:spPr>
          <a:xfrm>
            <a:off x="2980944" y="586582"/>
            <a:ext cx="8655885" cy="2387600"/>
          </a:xfrm>
        </p:spPr>
        <p:txBody>
          <a:bodyPr anchor="b">
            <a:noAutofit/>
          </a:bodyPr>
          <a:lstStyle>
            <a:lvl1pPr algn="r">
              <a:defRPr sz="5000" b="0" i="0" baseline="0">
                <a:solidFill>
                  <a:schemeClr val="bg1"/>
                </a:solidFill>
                <a:latin typeface="Arial" charset="0"/>
                <a:ea typeface="Arial" charset="0"/>
                <a:cs typeface="Arial" charset="0"/>
              </a:defRPr>
            </a:lvl1pPr>
          </a:lstStyle>
          <a:p>
            <a:r>
              <a:rPr lang="en-US" dirty="0"/>
              <a:t>Click to edit Divider title style</a:t>
            </a:r>
          </a:p>
        </p:txBody>
      </p:sp>
      <p:sp>
        <p:nvSpPr>
          <p:cNvPr id="10" name="Subtitle 2"/>
          <p:cNvSpPr>
            <a:spLocks noGrp="1"/>
          </p:cNvSpPr>
          <p:nvPr>
            <p:ph type="subTitle" idx="1" hasCustomPrompt="1"/>
          </p:nvPr>
        </p:nvSpPr>
        <p:spPr>
          <a:xfrm>
            <a:off x="3396343" y="3066257"/>
            <a:ext cx="8240486" cy="1655762"/>
          </a:xfrm>
        </p:spPr>
        <p:txBody>
          <a:bodyPr/>
          <a:lstStyle>
            <a:lvl1pPr marL="0" indent="0" algn="r">
              <a:spcBef>
                <a:spcPts val="400"/>
              </a:spcBef>
              <a:buNone/>
              <a:defRPr sz="2400" b="0" i="0" baseline="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Divider subtitle style</a:t>
            </a:r>
          </a:p>
        </p:txBody>
      </p:sp>
    </p:spTree>
    <p:extLst>
      <p:ext uri="{BB962C8B-B14F-4D97-AF65-F5344CB8AC3E}">
        <p14:creationId xmlns:p14="http://schemas.microsoft.com/office/powerpoint/2010/main" val="11093443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Final page">
    <p:spTree>
      <p:nvGrpSpPr>
        <p:cNvPr id="1" name=""/>
        <p:cNvGrpSpPr/>
        <p:nvPr/>
      </p:nvGrpSpPr>
      <p:grpSpPr>
        <a:xfrm>
          <a:off x="0" y="0"/>
          <a:ext cx="0" cy="0"/>
          <a:chOff x="0" y="0"/>
          <a:chExt cx="0" cy="0"/>
        </a:xfrm>
      </p:grpSpPr>
      <p:sp>
        <p:nvSpPr>
          <p:cNvPr id="3" name="Rectangle 2"/>
          <p:cNvSpPr/>
          <p:nvPr userDrawn="1"/>
        </p:nvSpPr>
        <p:spPr>
          <a:xfrm>
            <a:off x="0" y="0"/>
            <a:ext cx="12352867" cy="6858000"/>
          </a:xfrm>
          <a:prstGeom prst="rect">
            <a:avLst/>
          </a:prstGeom>
          <a:solidFill>
            <a:srgbClr val="EE3A2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5878" y="3037164"/>
            <a:ext cx="3521109" cy="783671"/>
          </a:xfrm>
          <a:prstGeom prst="rect">
            <a:avLst/>
          </a:prstGeom>
        </p:spPr>
      </p:pic>
    </p:spTree>
    <p:extLst>
      <p:ext uri="{BB962C8B-B14F-4D97-AF65-F5344CB8AC3E}">
        <p14:creationId xmlns:p14="http://schemas.microsoft.com/office/powerpoint/2010/main" val="3687540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mage 1 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8" name="Title 1"/>
          <p:cNvSpPr>
            <a:spLocks noGrp="1"/>
          </p:cNvSpPr>
          <p:nvPr>
            <p:ph type="ctrTitle" hasCustomPrompt="1"/>
          </p:nvPr>
        </p:nvSpPr>
        <p:spPr>
          <a:xfrm>
            <a:off x="3396343" y="586582"/>
            <a:ext cx="8240486" cy="2387600"/>
          </a:xfrm>
        </p:spPr>
        <p:txBody>
          <a:bodyPr anchor="b">
            <a:noAutofit/>
          </a:bodyPr>
          <a:lstStyle>
            <a:lvl1pPr algn="r">
              <a:defRPr sz="5000" b="0" i="0" baseline="0">
                <a:solidFill>
                  <a:schemeClr val="bg1"/>
                </a:solidFill>
                <a:latin typeface="Arial" charset="0"/>
                <a:ea typeface="Arial" charset="0"/>
                <a:cs typeface="Arial" charset="0"/>
              </a:defRPr>
            </a:lvl1pPr>
          </a:lstStyle>
          <a:p>
            <a:r>
              <a:rPr lang="en-US" dirty="0"/>
              <a:t>Click to edit Cover title style</a:t>
            </a:r>
          </a:p>
        </p:txBody>
      </p:sp>
      <p:sp>
        <p:nvSpPr>
          <p:cNvPr id="9" name="Subtitle 2"/>
          <p:cNvSpPr>
            <a:spLocks noGrp="1"/>
          </p:cNvSpPr>
          <p:nvPr>
            <p:ph type="subTitle" idx="1" hasCustomPrompt="1"/>
          </p:nvPr>
        </p:nvSpPr>
        <p:spPr>
          <a:xfrm>
            <a:off x="3396343" y="3066257"/>
            <a:ext cx="8240486" cy="1655762"/>
          </a:xfrm>
        </p:spPr>
        <p:txBody>
          <a:bodyPr/>
          <a:lstStyle>
            <a:lvl1pPr marL="0" indent="0" algn="r">
              <a:spcBef>
                <a:spcPts val="400"/>
              </a:spcBef>
              <a:buNone/>
              <a:defRPr sz="2400" b="0" i="0" baseline="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Cover subtitle style</a:t>
            </a:r>
          </a:p>
        </p:txBody>
      </p:sp>
      <p:sp>
        <p:nvSpPr>
          <p:cNvPr id="10" name="Content Placeholder 14"/>
          <p:cNvSpPr>
            <a:spLocks noGrp="1"/>
          </p:cNvSpPr>
          <p:nvPr>
            <p:ph sz="quarter" idx="13" hasCustomPrompt="1"/>
          </p:nvPr>
        </p:nvSpPr>
        <p:spPr>
          <a:xfrm>
            <a:off x="478972" y="6072982"/>
            <a:ext cx="3766457" cy="554037"/>
          </a:xfrm>
        </p:spPr>
        <p:txBody>
          <a:bodyPr>
            <a:normAutofit/>
          </a:bodyPr>
          <a:lstStyle>
            <a:lvl1pPr marL="0" indent="0">
              <a:buNone/>
              <a:defRPr sz="1400" baseline="0">
                <a:solidFill>
                  <a:schemeClr val="bg1"/>
                </a:solidFill>
              </a:defRPr>
            </a:lvl1pPr>
          </a:lstStyle>
          <a:p>
            <a:pPr lvl="0"/>
            <a:r>
              <a:rPr lang="en-US" dirty="0"/>
              <a:t>Click to add date</a:t>
            </a:r>
          </a:p>
        </p:txBody>
      </p:sp>
      <p:pic>
        <p:nvPicPr>
          <p:cNvPr id="11" name="Picture 10"/>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12658" y="5903658"/>
            <a:ext cx="2808887" cy="625157"/>
          </a:xfrm>
          <a:prstGeom prst="rect">
            <a:avLst/>
          </a:prstGeom>
        </p:spPr>
      </p:pic>
    </p:spTree>
    <p:extLst>
      <p:ext uri="{BB962C8B-B14F-4D97-AF65-F5344CB8AC3E}">
        <p14:creationId xmlns:p14="http://schemas.microsoft.com/office/powerpoint/2010/main" val="297332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Image 2 Title Slide">
    <p:spTree>
      <p:nvGrpSpPr>
        <p:cNvPr id="1" name=""/>
        <p:cNvGrpSpPr/>
        <p:nvPr/>
      </p:nvGrpSpPr>
      <p:grpSpPr>
        <a:xfrm>
          <a:off x="0" y="0"/>
          <a:ext cx="0" cy="0"/>
          <a:chOff x="0" y="0"/>
          <a:chExt cx="0" cy="0"/>
        </a:xfrm>
      </p:grpSpPr>
      <p:pic>
        <p:nvPicPr>
          <p:cNvPr id="2" name="Picture 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0"/>
            <a:ext cx="12192001" cy="6858000"/>
          </a:xfrm>
          <a:prstGeom prst="rect">
            <a:avLst/>
          </a:prstGeom>
        </p:spPr>
      </p:pic>
      <p:sp>
        <p:nvSpPr>
          <p:cNvPr id="7" name="Title 1"/>
          <p:cNvSpPr>
            <a:spLocks noGrp="1"/>
          </p:cNvSpPr>
          <p:nvPr>
            <p:ph type="ctrTitle" hasCustomPrompt="1"/>
          </p:nvPr>
        </p:nvSpPr>
        <p:spPr>
          <a:xfrm>
            <a:off x="5470357" y="586582"/>
            <a:ext cx="6166471" cy="2387600"/>
          </a:xfrm>
        </p:spPr>
        <p:txBody>
          <a:bodyPr anchor="b">
            <a:noAutofit/>
          </a:bodyPr>
          <a:lstStyle>
            <a:lvl1pPr algn="r">
              <a:defRPr sz="5000" b="0" i="0" baseline="0">
                <a:solidFill>
                  <a:schemeClr val="bg1"/>
                </a:solidFill>
                <a:latin typeface="Arial" charset="0"/>
                <a:ea typeface="Arial" charset="0"/>
                <a:cs typeface="Arial" charset="0"/>
              </a:defRPr>
            </a:lvl1pPr>
          </a:lstStyle>
          <a:p>
            <a:r>
              <a:rPr lang="en-US" dirty="0"/>
              <a:t>Click to edit </a:t>
            </a:r>
            <a:br>
              <a:rPr lang="en-US" dirty="0"/>
            </a:br>
            <a:r>
              <a:rPr lang="en-US" dirty="0"/>
              <a:t>Cover title style</a:t>
            </a:r>
          </a:p>
        </p:txBody>
      </p:sp>
      <p:sp>
        <p:nvSpPr>
          <p:cNvPr id="8" name="Subtitle 2"/>
          <p:cNvSpPr>
            <a:spLocks noGrp="1"/>
          </p:cNvSpPr>
          <p:nvPr>
            <p:ph type="subTitle" idx="1" hasCustomPrompt="1"/>
          </p:nvPr>
        </p:nvSpPr>
        <p:spPr>
          <a:xfrm>
            <a:off x="5470357" y="3066257"/>
            <a:ext cx="6166472" cy="1655762"/>
          </a:xfrm>
        </p:spPr>
        <p:txBody>
          <a:bodyPr/>
          <a:lstStyle>
            <a:lvl1pPr marL="0" indent="0" algn="r">
              <a:spcBef>
                <a:spcPts val="400"/>
              </a:spcBef>
              <a:buNone/>
              <a:defRPr sz="2400" b="0" i="0" baseline="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Cover subtitle style</a:t>
            </a:r>
          </a:p>
        </p:txBody>
      </p:sp>
      <p:sp>
        <p:nvSpPr>
          <p:cNvPr id="9" name="Content Placeholder 14"/>
          <p:cNvSpPr>
            <a:spLocks noGrp="1"/>
          </p:cNvSpPr>
          <p:nvPr>
            <p:ph sz="quarter" idx="13" hasCustomPrompt="1"/>
          </p:nvPr>
        </p:nvSpPr>
        <p:spPr>
          <a:xfrm>
            <a:off x="478972" y="6072982"/>
            <a:ext cx="3766457" cy="554037"/>
          </a:xfrm>
        </p:spPr>
        <p:txBody>
          <a:bodyPr>
            <a:normAutofit/>
          </a:bodyPr>
          <a:lstStyle>
            <a:lvl1pPr marL="0" indent="0">
              <a:buNone/>
              <a:defRPr sz="1400" baseline="0">
                <a:solidFill>
                  <a:schemeClr val="bg1"/>
                </a:solidFill>
              </a:defRPr>
            </a:lvl1pPr>
          </a:lstStyle>
          <a:p>
            <a:pPr lvl="0"/>
            <a:r>
              <a:rPr lang="en-US" dirty="0"/>
              <a:t>Click to add date</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012658" y="5903658"/>
            <a:ext cx="2808887" cy="625157"/>
          </a:xfrm>
          <a:prstGeom prst="rect">
            <a:avLst/>
          </a:prstGeom>
        </p:spPr>
      </p:pic>
    </p:spTree>
    <p:extLst>
      <p:ext uri="{BB962C8B-B14F-4D97-AF65-F5344CB8AC3E}">
        <p14:creationId xmlns:p14="http://schemas.microsoft.com/office/powerpoint/2010/main" val="2171614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hasCustomPrompt="1"/>
          </p:nvPr>
        </p:nvSpPr>
        <p:spPr>
          <a:xfrm>
            <a:off x="337457" y="365125"/>
            <a:ext cx="11451772" cy="1325563"/>
          </a:xfrm>
        </p:spPr>
        <p:txBody>
          <a:bodyPr>
            <a:noAutofit/>
          </a:bodyPr>
          <a:lstStyle>
            <a:lvl1pPr>
              <a:defRPr b="0" i="0" baseline="0">
                <a:solidFill>
                  <a:srgbClr val="EE3A24"/>
                </a:solidFill>
                <a:latin typeface="Arial" charset="0"/>
                <a:ea typeface="Arial" charset="0"/>
                <a:cs typeface="Arial" charset="0"/>
              </a:defRPr>
            </a:lvl1pPr>
          </a:lstStyle>
          <a:p>
            <a:r>
              <a:rPr lang="en-US" dirty="0"/>
              <a:t>Click to edit title style</a:t>
            </a:r>
          </a:p>
        </p:txBody>
      </p:sp>
      <p:sp>
        <p:nvSpPr>
          <p:cNvPr id="3" name="Content Placeholder 2"/>
          <p:cNvSpPr>
            <a:spLocks noGrp="1"/>
          </p:cNvSpPr>
          <p:nvPr>
            <p:ph idx="1" hasCustomPrompt="1"/>
          </p:nvPr>
        </p:nvSpPr>
        <p:spPr>
          <a:xfrm>
            <a:off x="337457" y="1825625"/>
            <a:ext cx="11451772" cy="4351338"/>
          </a:xfrm>
        </p:spPr>
        <p:txBody>
          <a:bodyPr/>
          <a:lstStyle>
            <a:lvl1pPr>
              <a:defRPr b="0" i="0" baseline="0">
                <a:solidFill>
                  <a:srgbClr val="555555"/>
                </a:solidFill>
                <a:latin typeface="Arial" charset="0"/>
                <a:ea typeface="Arial" charset="0"/>
                <a:cs typeface="Arial" charset="0"/>
              </a:defRPr>
            </a:lvl1pPr>
            <a:lvl2pPr>
              <a:defRPr b="0" i="0" baseline="0">
                <a:solidFill>
                  <a:srgbClr val="555555"/>
                </a:solidFill>
                <a:latin typeface="Arial" charset="0"/>
                <a:ea typeface="Arial" charset="0"/>
                <a:cs typeface="Arial" charset="0"/>
              </a:defRPr>
            </a:lvl2pPr>
            <a:lvl3pPr>
              <a:defRPr b="0" i="0" baseline="0">
                <a:solidFill>
                  <a:srgbClr val="555555"/>
                </a:solidFill>
                <a:latin typeface="Arial" charset="0"/>
                <a:ea typeface="Arial" charset="0"/>
                <a:cs typeface="Arial" charset="0"/>
              </a:defRPr>
            </a:lvl3pPr>
            <a:lvl4pPr>
              <a:defRPr b="0" i="0" baseline="0">
                <a:solidFill>
                  <a:srgbClr val="555555"/>
                </a:solidFill>
                <a:latin typeface="Arial" charset="0"/>
                <a:ea typeface="Arial" charset="0"/>
                <a:cs typeface="Arial" charset="0"/>
              </a:defRPr>
            </a:lvl4pPr>
            <a:lvl5pPr>
              <a:defRPr b="0" i="0" baseline="0">
                <a:solidFill>
                  <a:srgbClr val="555555"/>
                </a:solidFill>
                <a:latin typeface="Arial" charset="0"/>
                <a:ea typeface="Arial" charset="0"/>
                <a:cs typeface="Arial"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139517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layout 2">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7" name="Title 1"/>
          <p:cNvSpPr>
            <a:spLocks noGrp="1"/>
          </p:cNvSpPr>
          <p:nvPr>
            <p:ph type="title" hasCustomPrompt="1"/>
          </p:nvPr>
        </p:nvSpPr>
        <p:spPr>
          <a:xfrm>
            <a:off x="337457" y="365125"/>
            <a:ext cx="11451772" cy="1325563"/>
          </a:xfrm>
        </p:spPr>
        <p:txBody>
          <a:bodyPr>
            <a:noAutofit/>
          </a:bodyPr>
          <a:lstStyle>
            <a:lvl1pPr>
              <a:defRPr b="0" i="0" baseline="0">
                <a:solidFill>
                  <a:srgbClr val="EE3A24"/>
                </a:solidFill>
                <a:latin typeface="Arial" charset="0"/>
                <a:ea typeface="Arial" charset="0"/>
                <a:cs typeface="Arial" charset="0"/>
              </a:defRPr>
            </a:lvl1pPr>
          </a:lstStyle>
          <a:p>
            <a:r>
              <a:rPr lang="en-US" dirty="0"/>
              <a:t>Click to edit title style</a:t>
            </a:r>
          </a:p>
        </p:txBody>
      </p:sp>
      <p:sp>
        <p:nvSpPr>
          <p:cNvPr id="8" name="Content Placeholder 2"/>
          <p:cNvSpPr>
            <a:spLocks noGrp="1"/>
          </p:cNvSpPr>
          <p:nvPr>
            <p:ph idx="1" hasCustomPrompt="1"/>
          </p:nvPr>
        </p:nvSpPr>
        <p:spPr>
          <a:xfrm>
            <a:off x="337457" y="1825625"/>
            <a:ext cx="11451772" cy="4351338"/>
          </a:xfrm>
        </p:spPr>
        <p:txBody>
          <a:bodyPr/>
          <a:lstStyle>
            <a:lvl1pPr>
              <a:defRPr b="0" i="0" baseline="0">
                <a:solidFill>
                  <a:srgbClr val="555555"/>
                </a:solidFill>
                <a:latin typeface="Arial" charset="0"/>
                <a:ea typeface="Arial" charset="0"/>
                <a:cs typeface="Arial" charset="0"/>
              </a:defRPr>
            </a:lvl1pPr>
            <a:lvl2pPr>
              <a:defRPr b="0" i="0" baseline="0">
                <a:solidFill>
                  <a:srgbClr val="555555"/>
                </a:solidFill>
                <a:latin typeface="Arial" charset="0"/>
                <a:ea typeface="Arial" charset="0"/>
                <a:cs typeface="Arial" charset="0"/>
              </a:defRPr>
            </a:lvl2pPr>
            <a:lvl3pPr>
              <a:defRPr b="0" i="0" baseline="0">
                <a:solidFill>
                  <a:srgbClr val="555555"/>
                </a:solidFill>
                <a:latin typeface="Arial" charset="0"/>
                <a:ea typeface="Arial" charset="0"/>
                <a:cs typeface="Arial" charset="0"/>
              </a:defRPr>
            </a:lvl3pPr>
            <a:lvl4pPr>
              <a:defRPr b="0" i="0" baseline="0">
                <a:solidFill>
                  <a:srgbClr val="555555"/>
                </a:solidFill>
                <a:latin typeface="Arial" charset="0"/>
                <a:ea typeface="Arial" charset="0"/>
                <a:cs typeface="Arial" charset="0"/>
              </a:defRPr>
            </a:lvl4pPr>
            <a:lvl5pPr>
              <a:defRPr b="0" i="0" baseline="0">
                <a:solidFill>
                  <a:srgbClr val="555555"/>
                </a:solidFill>
                <a:latin typeface="Arial" charset="0"/>
                <a:ea typeface="Arial" charset="0"/>
                <a:cs typeface="Arial"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9998909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layout 1">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9" name="Title 1"/>
          <p:cNvSpPr>
            <a:spLocks noGrp="1"/>
          </p:cNvSpPr>
          <p:nvPr>
            <p:ph type="title" hasCustomPrompt="1"/>
          </p:nvPr>
        </p:nvSpPr>
        <p:spPr>
          <a:xfrm>
            <a:off x="337457" y="365125"/>
            <a:ext cx="11451772" cy="1325563"/>
          </a:xfrm>
        </p:spPr>
        <p:txBody>
          <a:bodyPr>
            <a:noAutofit/>
          </a:bodyPr>
          <a:lstStyle>
            <a:lvl1pPr>
              <a:defRPr b="0" i="0" baseline="0">
                <a:solidFill>
                  <a:srgbClr val="EE3A24"/>
                </a:solidFill>
                <a:latin typeface="Arial" charset="0"/>
                <a:ea typeface="Arial" charset="0"/>
                <a:cs typeface="Arial" charset="0"/>
              </a:defRPr>
            </a:lvl1pPr>
          </a:lstStyle>
          <a:p>
            <a:r>
              <a:rPr lang="en-US" dirty="0"/>
              <a:t>Click to edit title style</a:t>
            </a:r>
          </a:p>
        </p:txBody>
      </p:sp>
      <p:sp>
        <p:nvSpPr>
          <p:cNvPr id="10" name="Content Placeholder 2"/>
          <p:cNvSpPr>
            <a:spLocks noGrp="1"/>
          </p:cNvSpPr>
          <p:nvPr>
            <p:ph idx="1" hasCustomPrompt="1"/>
          </p:nvPr>
        </p:nvSpPr>
        <p:spPr>
          <a:xfrm>
            <a:off x="337457" y="1825625"/>
            <a:ext cx="5540829" cy="4351338"/>
          </a:xfrm>
        </p:spPr>
        <p:txBody>
          <a:bodyPr/>
          <a:lstStyle>
            <a:lvl1pPr>
              <a:defRPr b="0" i="0" baseline="0">
                <a:solidFill>
                  <a:srgbClr val="555555"/>
                </a:solidFill>
                <a:latin typeface="Arial" charset="0"/>
                <a:ea typeface="Arial" charset="0"/>
                <a:cs typeface="Arial" charset="0"/>
              </a:defRPr>
            </a:lvl1pPr>
            <a:lvl2pPr>
              <a:defRPr b="0" i="0" baseline="0">
                <a:solidFill>
                  <a:srgbClr val="555555"/>
                </a:solidFill>
                <a:latin typeface="Arial" charset="0"/>
                <a:ea typeface="Arial" charset="0"/>
                <a:cs typeface="Arial" charset="0"/>
              </a:defRPr>
            </a:lvl2pPr>
            <a:lvl3pPr>
              <a:defRPr b="0" i="0" baseline="0">
                <a:solidFill>
                  <a:srgbClr val="555555"/>
                </a:solidFill>
                <a:latin typeface="Arial" charset="0"/>
                <a:ea typeface="Arial" charset="0"/>
                <a:cs typeface="Arial" charset="0"/>
              </a:defRPr>
            </a:lvl3pPr>
            <a:lvl4pPr>
              <a:defRPr b="0" i="0" baseline="0">
                <a:solidFill>
                  <a:srgbClr val="555555"/>
                </a:solidFill>
                <a:latin typeface="Arial" charset="0"/>
                <a:ea typeface="Arial" charset="0"/>
                <a:cs typeface="Arial" charset="0"/>
              </a:defRPr>
            </a:lvl4pPr>
            <a:lvl5pPr>
              <a:defRPr b="0" i="0" baseline="0">
                <a:solidFill>
                  <a:srgbClr val="555555"/>
                </a:solidFill>
                <a:latin typeface="Arial" charset="0"/>
                <a:ea typeface="Arial" charset="0"/>
                <a:cs typeface="Arial"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2"/>
          <p:cNvSpPr>
            <a:spLocks noGrp="1"/>
          </p:cNvSpPr>
          <p:nvPr>
            <p:ph idx="10" hasCustomPrompt="1"/>
          </p:nvPr>
        </p:nvSpPr>
        <p:spPr>
          <a:xfrm>
            <a:off x="6226629" y="1825625"/>
            <a:ext cx="5562600" cy="4351338"/>
          </a:xfrm>
        </p:spPr>
        <p:txBody>
          <a:bodyPr/>
          <a:lstStyle>
            <a:lvl1pPr>
              <a:defRPr b="0" i="0" baseline="0">
                <a:solidFill>
                  <a:srgbClr val="555555"/>
                </a:solidFill>
                <a:latin typeface="Arial" charset="0"/>
                <a:ea typeface="Arial" charset="0"/>
                <a:cs typeface="Arial" charset="0"/>
              </a:defRPr>
            </a:lvl1pPr>
            <a:lvl2pPr>
              <a:defRPr b="0" i="0" baseline="0">
                <a:solidFill>
                  <a:srgbClr val="555555"/>
                </a:solidFill>
                <a:latin typeface="Arial" charset="0"/>
                <a:ea typeface="Arial" charset="0"/>
                <a:cs typeface="Arial" charset="0"/>
              </a:defRPr>
            </a:lvl2pPr>
            <a:lvl3pPr>
              <a:defRPr b="0" i="0" baseline="0">
                <a:solidFill>
                  <a:srgbClr val="555555"/>
                </a:solidFill>
                <a:latin typeface="Arial" charset="0"/>
                <a:ea typeface="Arial" charset="0"/>
                <a:cs typeface="Arial" charset="0"/>
              </a:defRPr>
            </a:lvl3pPr>
            <a:lvl4pPr>
              <a:defRPr b="0" i="0" baseline="0">
                <a:solidFill>
                  <a:srgbClr val="555555"/>
                </a:solidFill>
                <a:latin typeface="Arial" charset="0"/>
                <a:ea typeface="Arial" charset="0"/>
                <a:cs typeface="Arial" charset="0"/>
              </a:defRPr>
            </a:lvl4pPr>
            <a:lvl5pPr>
              <a:defRPr b="0" i="0" baseline="0">
                <a:solidFill>
                  <a:srgbClr val="555555"/>
                </a:solidFill>
                <a:latin typeface="Arial" charset="0"/>
                <a:ea typeface="Arial" charset="0"/>
                <a:cs typeface="Arial"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10784375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mparison layout 2">
    <p:spTree>
      <p:nvGrpSpPr>
        <p:cNvPr id="1" name=""/>
        <p:cNvGrpSpPr/>
        <p:nvPr/>
      </p:nvGrpSpPr>
      <p:grpSpPr>
        <a:xfrm>
          <a:off x="0" y="0"/>
          <a:ext cx="0" cy="0"/>
          <a:chOff x="0" y="0"/>
          <a:chExt cx="0" cy="0"/>
        </a:xfrm>
      </p:grpSpPr>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Text Placeholder 2"/>
          <p:cNvSpPr>
            <a:spLocks noGrp="1"/>
          </p:cNvSpPr>
          <p:nvPr>
            <p:ph type="body" idx="1" hasCustomPrompt="1"/>
          </p:nvPr>
        </p:nvSpPr>
        <p:spPr>
          <a:xfrm>
            <a:off x="337458" y="1824037"/>
            <a:ext cx="5540828" cy="681037"/>
          </a:xfrm>
        </p:spPr>
        <p:txBody>
          <a:bodyPr anchor="b"/>
          <a:lstStyle>
            <a:lvl1pPr marL="0" indent="0">
              <a:buNone/>
              <a:defRPr sz="2400" b="1">
                <a:solidFill>
                  <a:srgbClr val="2195A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 styles</a:t>
            </a:r>
          </a:p>
        </p:txBody>
      </p:sp>
      <p:sp>
        <p:nvSpPr>
          <p:cNvPr id="5" name="Text Placeholder 4"/>
          <p:cNvSpPr>
            <a:spLocks noGrp="1"/>
          </p:cNvSpPr>
          <p:nvPr>
            <p:ph type="body" sz="quarter" idx="3" hasCustomPrompt="1"/>
          </p:nvPr>
        </p:nvSpPr>
        <p:spPr>
          <a:xfrm>
            <a:off x="6226628" y="1824035"/>
            <a:ext cx="5562601" cy="681040"/>
          </a:xfrm>
        </p:spPr>
        <p:txBody>
          <a:bodyPr anchor="b"/>
          <a:lstStyle>
            <a:lvl1pPr marL="0" indent="0">
              <a:buNone/>
              <a:defRPr sz="2400" b="1">
                <a:solidFill>
                  <a:srgbClr val="2195AE"/>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text styles</a:t>
            </a:r>
          </a:p>
        </p:txBody>
      </p:sp>
      <p:sp>
        <p:nvSpPr>
          <p:cNvPr id="11" name="Title 1"/>
          <p:cNvSpPr>
            <a:spLocks noGrp="1"/>
          </p:cNvSpPr>
          <p:nvPr>
            <p:ph type="title" hasCustomPrompt="1"/>
          </p:nvPr>
        </p:nvSpPr>
        <p:spPr>
          <a:xfrm>
            <a:off x="337457" y="365125"/>
            <a:ext cx="11451772" cy="1325563"/>
          </a:xfrm>
        </p:spPr>
        <p:txBody>
          <a:bodyPr>
            <a:noAutofit/>
          </a:bodyPr>
          <a:lstStyle>
            <a:lvl1pPr>
              <a:defRPr b="0" i="0" baseline="0">
                <a:solidFill>
                  <a:srgbClr val="EE3A24"/>
                </a:solidFill>
                <a:latin typeface="Arial" charset="0"/>
                <a:ea typeface="Arial" charset="0"/>
                <a:cs typeface="Arial" charset="0"/>
              </a:defRPr>
            </a:lvl1pPr>
          </a:lstStyle>
          <a:p>
            <a:r>
              <a:rPr lang="en-US" dirty="0"/>
              <a:t>Click to edit title style</a:t>
            </a:r>
          </a:p>
        </p:txBody>
      </p:sp>
      <p:sp>
        <p:nvSpPr>
          <p:cNvPr id="12" name="Content Placeholder 2"/>
          <p:cNvSpPr>
            <a:spLocks noGrp="1"/>
          </p:cNvSpPr>
          <p:nvPr>
            <p:ph idx="10" hasCustomPrompt="1"/>
          </p:nvPr>
        </p:nvSpPr>
        <p:spPr>
          <a:xfrm>
            <a:off x="337457" y="2505075"/>
            <a:ext cx="5540829" cy="3671888"/>
          </a:xfrm>
        </p:spPr>
        <p:txBody>
          <a:bodyPr/>
          <a:lstStyle>
            <a:lvl1pPr>
              <a:defRPr b="0" i="0" baseline="0">
                <a:solidFill>
                  <a:srgbClr val="555555"/>
                </a:solidFill>
                <a:latin typeface="Arial" charset="0"/>
                <a:ea typeface="Arial" charset="0"/>
                <a:cs typeface="Arial" charset="0"/>
              </a:defRPr>
            </a:lvl1pPr>
            <a:lvl2pPr>
              <a:defRPr b="0" i="0" baseline="0">
                <a:solidFill>
                  <a:srgbClr val="555555"/>
                </a:solidFill>
                <a:latin typeface="Arial" charset="0"/>
                <a:ea typeface="Arial" charset="0"/>
                <a:cs typeface="Arial" charset="0"/>
              </a:defRPr>
            </a:lvl2pPr>
            <a:lvl3pPr>
              <a:defRPr b="0" i="0" baseline="0">
                <a:solidFill>
                  <a:srgbClr val="555555"/>
                </a:solidFill>
                <a:latin typeface="Arial" charset="0"/>
                <a:ea typeface="Arial" charset="0"/>
                <a:cs typeface="Arial" charset="0"/>
              </a:defRPr>
            </a:lvl3pPr>
            <a:lvl4pPr>
              <a:defRPr b="0" i="0" baseline="0">
                <a:solidFill>
                  <a:srgbClr val="555555"/>
                </a:solidFill>
                <a:latin typeface="Arial" charset="0"/>
                <a:ea typeface="Arial" charset="0"/>
                <a:cs typeface="Arial" charset="0"/>
              </a:defRPr>
            </a:lvl4pPr>
            <a:lvl5pPr>
              <a:defRPr b="0" i="0" baseline="0">
                <a:solidFill>
                  <a:srgbClr val="555555"/>
                </a:solidFill>
                <a:latin typeface="Arial" charset="0"/>
                <a:ea typeface="Arial" charset="0"/>
                <a:cs typeface="Arial"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3" name="Content Placeholder 2"/>
          <p:cNvSpPr>
            <a:spLocks noGrp="1"/>
          </p:cNvSpPr>
          <p:nvPr>
            <p:ph idx="11" hasCustomPrompt="1"/>
          </p:nvPr>
        </p:nvSpPr>
        <p:spPr>
          <a:xfrm>
            <a:off x="6226629" y="2505073"/>
            <a:ext cx="5562600" cy="3671889"/>
          </a:xfrm>
        </p:spPr>
        <p:txBody>
          <a:bodyPr/>
          <a:lstStyle>
            <a:lvl1pPr>
              <a:defRPr b="0" i="0" baseline="0">
                <a:solidFill>
                  <a:srgbClr val="555555"/>
                </a:solidFill>
                <a:latin typeface="Arial" charset="0"/>
                <a:ea typeface="Arial" charset="0"/>
                <a:cs typeface="Arial" charset="0"/>
              </a:defRPr>
            </a:lvl1pPr>
            <a:lvl2pPr>
              <a:defRPr b="0" i="0" baseline="0">
                <a:solidFill>
                  <a:srgbClr val="555555"/>
                </a:solidFill>
                <a:latin typeface="Arial" charset="0"/>
                <a:ea typeface="Arial" charset="0"/>
                <a:cs typeface="Arial" charset="0"/>
              </a:defRPr>
            </a:lvl2pPr>
            <a:lvl3pPr>
              <a:defRPr b="0" i="0" baseline="0">
                <a:solidFill>
                  <a:srgbClr val="555555"/>
                </a:solidFill>
                <a:latin typeface="Arial" charset="0"/>
                <a:ea typeface="Arial" charset="0"/>
                <a:cs typeface="Arial" charset="0"/>
              </a:defRPr>
            </a:lvl3pPr>
            <a:lvl4pPr>
              <a:defRPr b="0" i="0" baseline="0">
                <a:solidFill>
                  <a:srgbClr val="555555"/>
                </a:solidFill>
                <a:latin typeface="Arial" charset="0"/>
                <a:ea typeface="Arial" charset="0"/>
                <a:cs typeface="Arial" charset="0"/>
              </a:defRPr>
            </a:lvl4pPr>
            <a:lvl5pPr>
              <a:defRPr b="0" i="0" baseline="0">
                <a:solidFill>
                  <a:srgbClr val="555555"/>
                </a:solidFill>
                <a:latin typeface="Arial" charset="0"/>
                <a:ea typeface="Arial" charset="0"/>
                <a:cs typeface="Arial" charset="0"/>
              </a:defRPr>
            </a:lvl5pPr>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467203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vider 1">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rgbClr val="EE3A24"/>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20584098">
            <a:off x="-21937123" y="-5432470"/>
            <a:ext cx="50666932" cy="21268303"/>
          </a:xfrm>
          <a:prstGeom prst="rect">
            <a:avLst/>
          </a:prstGeom>
        </p:spPr>
      </p:pic>
      <p:sp>
        <p:nvSpPr>
          <p:cNvPr id="4" name="Title 1"/>
          <p:cNvSpPr>
            <a:spLocks noGrp="1"/>
          </p:cNvSpPr>
          <p:nvPr>
            <p:ph type="ctrTitle" hasCustomPrompt="1"/>
          </p:nvPr>
        </p:nvSpPr>
        <p:spPr>
          <a:xfrm>
            <a:off x="2414016" y="586582"/>
            <a:ext cx="9222813" cy="2387600"/>
          </a:xfrm>
        </p:spPr>
        <p:txBody>
          <a:bodyPr anchor="b">
            <a:noAutofit/>
          </a:bodyPr>
          <a:lstStyle>
            <a:lvl1pPr algn="r">
              <a:defRPr sz="5000" b="0" i="0" baseline="0">
                <a:solidFill>
                  <a:schemeClr val="bg1"/>
                </a:solidFill>
                <a:latin typeface="Arial" charset="0"/>
                <a:ea typeface="Arial" charset="0"/>
                <a:cs typeface="Arial" charset="0"/>
              </a:defRPr>
            </a:lvl1pPr>
          </a:lstStyle>
          <a:p>
            <a:r>
              <a:rPr lang="en-US" dirty="0"/>
              <a:t>Click to edit Divider title style</a:t>
            </a:r>
          </a:p>
        </p:txBody>
      </p:sp>
      <p:sp>
        <p:nvSpPr>
          <p:cNvPr id="5" name="Subtitle 2"/>
          <p:cNvSpPr>
            <a:spLocks noGrp="1"/>
          </p:cNvSpPr>
          <p:nvPr>
            <p:ph type="subTitle" idx="1" hasCustomPrompt="1"/>
          </p:nvPr>
        </p:nvSpPr>
        <p:spPr>
          <a:xfrm>
            <a:off x="3396343" y="3066257"/>
            <a:ext cx="8240486" cy="1655762"/>
          </a:xfrm>
        </p:spPr>
        <p:txBody>
          <a:bodyPr/>
          <a:lstStyle>
            <a:lvl1pPr marL="0" indent="0" algn="r">
              <a:spcBef>
                <a:spcPts val="400"/>
              </a:spcBef>
              <a:buNone/>
              <a:defRPr sz="2400" b="0" i="0" baseline="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Divider subtitle style</a:t>
            </a:r>
          </a:p>
        </p:txBody>
      </p:sp>
    </p:spTree>
    <p:extLst>
      <p:ext uri="{BB962C8B-B14F-4D97-AF65-F5344CB8AC3E}">
        <p14:creationId xmlns:p14="http://schemas.microsoft.com/office/powerpoint/2010/main" val="16026807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2">
    <p:spTree>
      <p:nvGrpSpPr>
        <p:cNvPr id="1" name=""/>
        <p:cNvGrpSpPr/>
        <p:nvPr/>
      </p:nvGrpSpPr>
      <p:grpSpPr>
        <a:xfrm>
          <a:off x="0" y="0"/>
          <a:ext cx="0" cy="0"/>
          <a:chOff x="0" y="0"/>
          <a:chExt cx="0" cy="0"/>
        </a:xfrm>
      </p:grpSpPr>
      <p:sp>
        <p:nvSpPr>
          <p:cNvPr id="8" name="Rectangle 7"/>
          <p:cNvSpPr/>
          <p:nvPr userDrawn="1"/>
        </p:nvSpPr>
        <p:spPr>
          <a:xfrm>
            <a:off x="0" y="0"/>
            <a:ext cx="12192000" cy="6858000"/>
          </a:xfrm>
          <a:prstGeom prst="rect">
            <a:avLst/>
          </a:prstGeom>
          <a:solidFill>
            <a:srgbClr val="2195A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Picture 5"/>
          <p:cNvPicPr>
            <a:picLocks noChangeAspect="1"/>
          </p:cNvPicPr>
          <p:nvPr userDrawn="1"/>
        </p:nvPicPr>
        <p:blipFill>
          <a:blip r:embed="rId2">
            <a:alphaModFix amt="10000"/>
            <a:extLst>
              <a:ext uri="{28A0092B-C50C-407E-A947-70E740481C1C}">
                <a14:useLocalDpi xmlns:a14="http://schemas.microsoft.com/office/drawing/2010/main" val="0"/>
              </a:ext>
            </a:extLst>
          </a:blip>
          <a:stretch>
            <a:fillRect/>
          </a:stretch>
        </p:blipFill>
        <p:spPr>
          <a:xfrm rot="20584098">
            <a:off x="-21937123" y="-5432470"/>
            <a:ext cx="50666932" cy="21268303"/>
          </a:xfrm>
          <a:prstGeom prst="rect">
            <a:avLst/>
          </a:prstGeom>
        </p:spPr>
      </p:pic>
      <p:sp>
        <p:nvSpPr>
          <p:cNvPr id="10" name="Title 1"/>
          <p:cNvSpPr>
            <a:spLocks noGrp="1"/>
          </p:cNvSpPr>
          <p:nvPr>
            <p:ph type="ctrTitle" hasCustomPrompt="1"/>
          </p:nvPr>
        </p:nvSpPr>
        <p:spPr>
          <a:xfrm>
            <a:off x="2871216" y="586582"/>
            <a:ext cx="8765613" cy="2387600"/>
          </a:xfrm>
        </p:spPr>
        <p:txBody>
          <a:bodyPr anchor="b">
            <a:noAutofit/>
          </a:bodyPr>
          <a:lstStyle>
            <a:lvl1pPr algn="r">
              <a:defRPr sz="5000" b="0" i="0" baseline="0">
                <a:solidFill>
                  <a:schemeClr val="bg1"/>
                </a:solidFill>
                <a:latin typeface="Arial" charset="0"/>
                <a:ea typeface="Arial" charset="0"/>
                <a:cs typeface="Arial" charset="0"/>
              </a:defRPr>
            </a:lvl1pPr>
          </a:lstStyle>
          <a:p>
            <a:r>
              <a:rPr lang="en-US" dirty="0"/>
              <a:t>Click to edit Divider title style</a:t>
            </a:r>
          </a:p>
        </p:txBody>
      </p:sp>
      <p:sp>
        <p:nvSpPr>
          <p:cNvPr id="11" name="Subtitle 2"/>
          <p:cNvSpPr>
            <a:spLocks noGrp="1"/>
          </p:cNvSpPr>
          <p:nvPr>
            <p:ph type="subTitle" idx="1" hasCustomPrompt="1"/>
          </p:nvPr>
        </p:nvSpPr>
        <p:spPr>
          <a:xfrm>
            <a:off x="3396343" y="3066257"/>
            <a:ext cx="8240486" cy="1655762"/>
          </a:xfrm>
        </p:spPr>
        <p:txBody>
          <a:bodyPr/>
          <a:lstStyle>
            <a:lvl1pPr marL="0" indent="0" algn="r">
              <a:spcBef>
                <a:spcPts val="400"/>
              </a:spcBef>
              <a:buNone/>
              <a:defRPr sz="2400" b="0" i="0" baseline="0">
                <a:solidFill>
                  <a:schemeClr val="bg1"/>
                </a:solidFill>
                <a:latin typeface="Arial" charset="0"/>
                <a:ea typeface="Arial" charset="0"/>
                <a:cs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Divider subtitle style</a:t>
            </a:r>
          </a:p>
        </p:txBody>
      </p:sp>
    </p:spTree>
    <p:extLst>
      <p:ext uri="{BB962C8B-B14F-4D97-AF65-F5344CB8AC3E}">
        <p14:creationId xmlns:p14="http://schemas.microsoft.com/office/powerpoint/2010/main" val="115299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tx2"/>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3AA0744-5CC0-C74A-BE2A-662DE43966FA}" type="datetimeFigureOut">
              <a:rPr lang="en-US" smtClean="0"/>
              <a:t>7/18/2024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EF26667-4FE2-374C-AF0A-CB12B1E350B3}" type="slidenum">
              <a:rPr lang="en-US" smtClean="0"/>
              <a:t>‹#›</a:t>
            </a:fld>
            <a:endParaRPr lang="en-US"/>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9" r:id="rId2"/>
    <p:sldLayoutId id="2147483660" r:id="rId3"/>
    <p:sldLayoutId id="2147483650" r:id="rId4"/>
    <p:sldLayoutId id="2147483651" r:id="rId5"/>
    <p:sldLayoutId id="2147483652" r:id="rId6"/>
    <p:sldLayoutId id="2147483653" r:id="rId7"/>
    <p:sldLayoutId id="2147483654" r:id="rId8"/>
    <p:sldLayoutId id="2147483656" r:id="rId9"/>
    <p:sldLayoutId id="2147483657" r:id="rId10"/>
    <p:sldLayoutId id="2147483658" r:id="rId11"/>
    <p:sldLayoutId id="2147483655"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4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4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https://swimming.zoom.us/j/83839958669" TargetMode="Externa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JH report to the Board  - Safeguarding Plan  </a:t>
            </a:r>
          </a:p>
        </p:txBody>
      </p:sp>
      <p:sp>
        <p:nvSpPr>
          <p:cNvPr id="3" name="Content Placeholder 2"/>
          <p:cNvSpPr>
            <a:spLocks noGrp="1"/>
          </p:cNvSpPr>
          <p:nvPr>
            <p:ph idx="1"/>
          </p:nvPr>
        </p:nvSpPr>
        <p:spPr>
          <a:xfrm>
            <a:off x="337457" y="1825625"/>
            <a:ext cx="11451772" cy="4667250"/>
          </a:xfrm>
        </p:spPr>
        <p:txBody>
          <a:bodyPr/>
          <a:lstStyle/>
          <a:p>
            <a:pPr marL="0" indent="0">
              <a:buNone/>
            </a:pPr>
            <a:r>
              <a:rPr lang="en-US" sz="1600" dirty="0"/>
              <a:t>From January 24 until end of July 24    30 SE Safeguarding courses have been </a:t>
            </a:r>
            <a:r>
              <a:rPr lang="en-US" sz="1600" dirty="0" err="1"/>
              <a:t>organised</a:t>
            </a:r>
            <a:r>
              <a:rPr lang="en-US" sz="1600" dirty="0"/>
              <a:t>  and run in the region . </a:t>
            </a:r>
          </a:p>
          <a:p>
            <a:pPr marL="0" indent="0">
              <a:buNone/>
            </a:pPr>
            <a:r>
              <a:rPr lang="en-US" sz="1600" dirty="0"/>
              <a:t>Still an issue with no shows  .</a:t>
            </a:r>
          </a:p>
          <a:p>
            <a:pPr marL="0" indent="0">
              <a:buNone/>
            </a:pPr>
            <a:r>
              <a:rPr lang="en-US" sz="1600" dirty="0"/>
              <a:t>The Welfare pages on the website have been tidied up slightly .</a:t>
            </a:r>
          </a:p>
          <a:p>
            <a:pPr marL="0" indent="0">
              <a:buNone/>
            </a:pPr>
            <a:r>
              <a:rPr lang="en-US" sz="1600" dirty="0"/>
              <a:t>The Regional Welfare Officers forum is well attended each quarter .</a:t>
            </a:r>
          </a:p>
          <a:p>
            <a:pPr marL="0" indent="0">
              <a:buNone/>
            </a:pPr>
            <a:r>
              <a:rPr lang="en-US" sz="1600" dirty="0"/>
              <a:t>There is now a SE mandatory requirement for all club Welfare Officer to attend the SE Welfare Officers workshop  </a:t>
            </a:r>
          </a:p>
          <a:p>
            <a:pPr marL="0" indent="0">
              <a:buNone/>
            </a:pPr>
            <a:r>
              <a:rPr lang="en-US" sz="1600" dirty="0"/>
              <a:t>We still have issues with non compliance   in regards to DBS and safeguarding moving forward we will receive a regular update from the SE  Governance and Welfare team .</a:t>
            </a:r>
          </a:p>
          <a:p>
            <a:pPr marL="0" indent="0">
              <a:buNone/>
            </a:pPr>
            <a:r>
              <a:rPr lang="en-US" sz="1600" dirty="0"/>
              <a:t>Current agreed aim is for 95/% compliance in the region  - the SE legal team would like 100% but with changes to personnel , new  volunteers </a:t>
            </a:r>
            <a:r>
              <a:rPr lang="en-US" sz="1600" dirty="0" err="1"/>
              <a:t>etc</a:t>
            </a:r>
            <a:r>
              <a:rPr lang="en-US" sz="1600" dirty="0"/>
              <a:t> this will not be possible . </a:t>
            </a:r>
          </a:p>
          <a:p>
            <a:pPr marL="0" indent="0">
              <a:buNone/>
            </a:pPr>
            <a:r>
              <a:rPr lang="en-US" sz="1600" dirty="0"/>
              <a:t>Some regions are looking for a lower %  I am awaiting the results of the discussions held on 11th July SE would like consistency across the regions .</a:t>
            </a:r>
          </a:p>
          <a:p>
            <a:pPr marL="0" indent="0">
              <a:buNone/>
            </a:pPr>
            <a:r>
              <a:rPr lang="en-US" sz="1600" dirty="0"/>
              <a:t>The post of Regional  Governance and Welfare  Officer has been filled and the officer will start on 1</a:t>
            </a:r>
            <a:r>
              <a:rPr lang="en-US" sz="1600" baseline="30000" dirty="0"/>
              <a:t>st</a:t>
            </a:r>
            <a:r>
              <a:rPr lang="en-US" sz="1600" dirty="0"/>
              <a:t> August .</a:t>
            </a:r>
          </a:p>
          <a:p>
            <a:pPr marL="0" indent="0">
              <a:buNone/>
            </a:pPr>
            <a:r>
              <a:rPr lang="en-US" sz="1600" dirty="0"/>
              <a:t>There are a number of serious safeguarding cases under investigation at the moment </a:t>
            </a:r>
          </a:p>
          <a:p>
            <a:pPr marL="0" indent="0">
              <a:buNone/>
            </a:pPr>
            <a:r>
              <a:rPr lang="en-US" sz="1600" dirty="0"/>
              <a:t>The Welfare Officers development day is booked for Saturday 4</a:t>
            </a:r>
            <a:r>
              <a:rPr lang="en-US" sz="1600" baseline="30000" dirty="0"/>
              <a:t>th</a:t>
            </a:r>
            <a:r>
              <a:rPr lang="en-US" sz="1600" dirty="0"/>
              <a:t> January 2024   </a:t>
            </a:r>
          </a:p>
          <a:p>
            <a:pPr marL="0" indent="0">
              <a:buNone/>
            </a:pPr>
            <a:endParaRPr lang="en-US" sz="1600" dirty="0"/>
          </a:p>
          <a:p>
            <a:pPr marL="0" indent="0">
              <a:buNone/>
            </a:pPr>
            <a:endParaRPr lang="en-US" sz="1600" dirty="0"/>
          </a:p>
        </p:txBody>
      </p:sp>
    </p:spTree>
    <p:extLst>
      <p:ext uri="{BB962C8B-B14F-4D97-AF65-F5344CB8AC3E}">
        <p14:creationId xmlns:p14="http://schemas.microsoft.com/office/powerpoint/2010/main" val="14752932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FAF740-EFBE-88A8-BE61-383CB1AF509A}"/>
              </a:ext>
            </a:extLst>
          </p:cNvPr>
          <p:cNvSpPr>
            <a:spLocks noGrp="1"/>
          </p:cNvSpPr>
          <p:nvPr>
            <p:ph type="title"/>
          </p:nvPr>
        </p:nvSpPr>
        <p:spPr/>
        <p:txBody>
          <a:bodyPr/>
          <a:lstStyle/>
          <a:p>
            <a:r>
              <a:rPr lang="en-GB" dirty="0"/>
              <a:t>Welfare  and Club issues </a:t>
            </a:r>
          </a:p>
        </p:txBody>
      </p:sp>
      <p:sp>
        <p:nvSpPr>
          <p:cNvPr id="3" name="Content Placeholder 2">
            <a:extLst>
              <a:ext uri="{FF2B5EF4-FFF2-40B4-BE49-F238E27FC236}">
                <a16:creationId xmlns:a16="http://schemas.microsoft.com/office/drawing/2014/main" id="{9307BDED-2526-B15E-FB9A-54DD86BDB7EF}"/>
              </a:ext>
            </a:extLst>
          </p:cNvPr>
          <p:cNvSpPr>
            <a:spLocks noGrp="1"/>
          </p:cNvSpPr>
          <p:nvPr>
            <p:ph idx="1"/>
          </p:nvPr>
        </p:nvSpPr>
        <p:spPr>
          <a:xfrm>
            <a:off x="261257" y="587829"/>
            <a:ext cx="11719655" cy="6699378"/>
          </a:xfrm>
        </p:spPr>
        <p:txBody>
          <a:bodyPr/>
          <a:lstStyle/>
          <a:p>
            <a:endParaRPr lang="en-GB" dirty="0"/>
          </a:p>
          <a:p>
            <a:r>
              <a:rPr lang="en-GB" sz="1800" dirty="0"/>
              <a:t>There are a considerable number of Club issues /complaints that I am dealing with at the moment . </a:t>
            </a:r>
          </a:p>
          <a:p>
            <a:r>
              <a:rPr lang="en-GB" sz="1800" dirty="0"/>
              <a:t>Thank you to some of our board members who are providing independence on some panels to deal with complaints </a:t>
            </a:r>
          </a:p>
          <a:p>
            <a:r>
              <a:rPr lang="en-GB" sz="1800" dirty="0"/>
              <a:t>As at 12</a:t>
            </a:r>
            <a:r>
              <a:rPr lang="en-GB" sz="1800" baseline="30000" dirty="0"/>
              <a:t>th</a:t>
            </a:r>
            <a:r>
              <a:rPr lang="en-GB" sz="1800" dirty="0"/>
              <a:t> July – I have 8 on going Club issues /complaints  to deal with – some with support from SE Governance and Welfare Team -  Reduced from 11 at the end of June .</a:t>
            </a:r>
          </a:p>
          <a:p>
            <a:r>
              <a:rPr lang="en-GB" sz="1800" dirty="0"/>
              <a:t>I have noticed on checking the constitutions of clubs who have complaints against them, that in a lot of cases they are not operating within the requirements of their constitution  . </a:t>
            </a:r>
          </a:p>
          <a:p>
            <a:r>
              <a:rPr lang="en-GB" sz="1800" dirty="0"/>
              <a:t>Individuals also seem to forget that they  have to follow the SE Code of Ethics and Code of Conduct!  </a:t>
            </a:r>
          </a:p>
          <a:p>
            <a:r>
              <a:rPr lang="en-GB" sz="1800" dirty="0"/>
              <a:t> Marion and our County Welfare Officers are all very busy  -  but do keep in touch . For info I don’t hear or receive any responses to emails sent to the Dorset WO .  </a:t>
            </a:r>
          </a:p>
          <a:p>
            <a:r>
              <a:rPr lang="en-GB" sz="1800" b="1" dirty="0"/>
              <a:t>For Info – </a:t>
            </a:r>
            <a:r>
              <a:rPr lang="en-GB" sz="1800" dirty="0"/>
              <a:t>there are a number of changes to Safeguarding and Welfare, Club Complaints and Judicial Complaints process – Online sessions are going to be available to attend .</a:t>
            </a: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Sessions are as follows and the joining link is the same for all of them. </a:t>
            </a:r>
            <a:endParaRPr kumimoji="0" lang="en-US" altLang="en-US" sz="11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Monday 22</a:t>
            </a:r>
            <a:r>
              <a:rPr kumimoji="0" lang="en-US" altLang="en-US" sz="1600" b="0" i="0" u="none" strike="noStrike" cap="none" normalizeH="0" baseline="30000" dirty="0">
                <a:ln>
                  <a:noFill/>
                </a:ln>
                <a:solidFill>
                  <a:srgbClr val="404040"/>
                </a:solidFill>
                <a:effectLst/>
                <a:latin typeface="Arial" panose="020B0604020202020204" pitchFamily="34" charset="0"/>
                <a:cs typeface="Arial" panose="020B0604020202020204" pitchFamily="34" charset="0"/>
              </a:rPr>
              <a:t>nd</a:t>
            </a: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July and 12</a:t>
            </a:r>
            <a:r>
              <a:rPr kumimoji="0" lang="en-US" altLang="en-US" sz="1600" b="0" i="0" u="none" strike="noStrike" cap="none" normalizeH="0" baseline="30000" dirty="0">
                <a:ln>
                  <a:noFill/>
                </a:ln>
                <a:solidFill>
                  <a:srgbClr val="404040"/>
                </a:solidFill>
                <a:effectLst/>
                <a:latin typeface="Arial" panose="020B0604020202020204" pitchFamily="34" charset="0"/>
                <a:cs typeface="Arial" panose="020B0604020202020204" pitchFamily="34" charset="0"/>
              </a:rPr>
              <a:t>th</a:t>
            </a: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August – 5.00-6.00pm</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Thursday 25</a:t>
            </a:r>
            <a:r>
              <a:rPr kumimoji="0" lang="en-US" altLang="en-US" sz="1600" b="0" i="0" u="none" strike="noStrike" cap="none" normalizeH="0" baseline="30000" dirty="0">
                <a:ln>
                  <a:noFill/>
                </a:ln>
                <a:solidFill>
                  <a:srgbClr val="404040"/>
                </a:solidFill>
                <a:effectLst/>
                <a:latin typeface="Arial" panose="020B0604020202020204" pitchFamily="34" charset="0"/>
                <a:cs typeface="Arial" panose="020B0604020202020204" pitchFamily="34" charset="0"/>
              </a:rPr>
              <a:t>th</a:t>
            </a: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July and 15</a:t>
            </a:r>
            <a:r>
              <a:rPr kumimoji="0" lang="en-US" altLang="en-US" sz="1600" b="0" i="0" u="none" strike="noStrike" cap="none" normalizeH="0" baseline="30000" dirty="0">
                <a:ln>
                  <a:noFill/>
                </a:ln>
                <a:solidFill>
                  <a:srgbClr val="404040"/>
                </a:solidFill>
                <a:effectLst/>
                <a:latin typeface="Arial" panose="020B0604020202020204" pitchFamily="34" charset="0"/>
                <a:cs typeface="Arial" panose="020B0604020202020204" pitchFamily="34" charset="0"/>
              </a:rPr>
              <a:t>th</a:t>
            </a: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August – 6.30-7.30pm</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Friday 26</a:t>
            </a:r>
            <a:r>
              <a:rPr kumimoji="0" lang="en-US" altLang="en-US" sz="1600" b="0" i="0" u="none" strike="noStrike" cap="none" normalizeH="0" baseline="30000" dirty="0">
                <a:ln>
                  <a:noFill/>
                </a:ln>
                <a:solidFill>
                  <a:srgbClr val="404040"/>
                </a:solidFill>
                <a:effectLst/>
                <a:latin typeface="Arial" panose="020B0604020202020204" pitchFamily="34" charset="0"/>
                <a:cs typeface="Arial" panose="020B0604020202020204" pitchFamily="34" charset="0"/>
              </a:rPr>
              <a:t>th</a:t>
            </a: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July and 16</a:t>
            </a:r>
            <a:r>
              <a:rPr kumimoji="0" lang="en-US" altLang="en-US" sz="1600" b="0" i="0" u="none" strike="noStrike" cap="none" normalizeH="0" baseline="30000" dirty="0">
                <a:ln>
                  <a:noFill/>
                </a:ln>
                <a:solidFill>
                  <a:srgbClr val="404040"/>
                </a:solidFill>
                <a:effectLst/>
                <a:latin typeface="Arial" panose="020B0604020202020204" pitchFamily="34" charset="0"/>
                <a:cs typeface="Arial" panose="020B0604020202020204" pitchFamily="34" charset="0"/>
              </a:rPr>
              <a:t>th</a:t>
            </a: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August – 12.00-1.00pm</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Sunday 18</a:t>
            </a:r>
            <a:r>
              <a:rPr kumimoji="0" lang="en-US" altLang="en-US" sz="1600" b="0" i="0" u="none" strike="noStrike" cap="none" normalizeH="0" baseline="30000" dirty="0">
                <a:ln>
                  <a:noFill/>
                </a:ln>
                <a:solidFill>
                  <a:srgbClr val="404040"/>
                </a:solidFill>
                <a:effectLst/>
                <a:latin typeface="Arial" panose="020B0604020202020204" pitchFamily="34" charset="0"/>
                <a:cs typeface="Arial" panose="020B0604020202020204" pitchFamily="34" charset="0"/>
              </a:rPr>
              <a:t>th</a:t>
            </a: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August – 10.00-11.00am</a:t>
            </a:r>
            <a:endParaRPr kumimoji="0" lang="en-US" altLang="en-US" sz="16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 </a:t>
            </a:r>
            <a:r>
              <a:rPr kumimoji="0" lang="en-US" altLang="en-US" sz="12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Join Zoom Meeting: </a:t>
            </a:r>
            <a:r>
              <a:rPr kumimoji="0" lang="en-US" altLang="en-US" sz="1200" b="0" i="0" u="sng" strike="noStrike" cap="none" normalizeH="0" baseline="0" dirty="0">
                <a:ln>
                  <a:noFill/>
                </a:ln>
                <a:solidFill>
                  <a:srgbClr val="0563C1"/>
                </a:solidFill>
                <a:effectLst/>
                <a:latin typeface="Arial" panose="020B0604020202020204" pitchFamily="34" charset="0"/>
                <a:cs typeface="Arial" panose="020B0604020202020204" pitchFamily="34" charset="0"/>
                <a:hlinkClick r:id="rId2"/>
              </a:rPr>
              <a:t>https://swimming.zoom.us/j/83839958669</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Meeting ID: 838 3995 8669</a:t>
            </a:r>
            <a:endParaRPr kumimoji="0" lang="en-US" altLang="en-US" sz="12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200" b="0" i="0" u="none" strike="noStrike" cap="none" normalizeH="0" baseline="0" dirty="0">
                <a:ln>
                  <a:noFill/>
                </a:ln>
                <a:solidFill>
                  <a:srgbClr val="404040"/>
                </a:solidFill>
                <a:effectLst/>
                <a:latin typeface="Arial" panose="020B0604020202020204" pitchFamily="34" charset="0"/>
                <a:cs typeface="Arial" panose="020B0604020202020204" pitchFamily="34" charset="0"/>
              </a:rPr>
              <a:t>Passcode: 791084</a:t>
            </a:r>
            <a:endParaRPr kumimoji="0" lang="en-US" altLang="en-US" sz="1200" b="0" i="0" u="none" strike="noStrike" cap="none" normalizeH="0" baseline="0" dirty="0">
              <a:ln>
                <a:noFill/>
              </a:ln>
              <a:solidFill>
                <a:schemeClr val="tx1"/>
              </a:solidFill>
              <a:effectLst/>
            </a:endParaRPr>
          </a:p>
          <a:p>
            <a:endParaRPr lang="en-GB" sz="1800" dirty="0"/>
          </a:p>
        </p:txBody>
      </p:sp>
    </p:spTree>
    <p:extLst>
      <p:ext uri="{BB962C8B-B14F-4D97-AF65-F5344CB8AC3E}">
        <p14:creationId xmlns:p14="http://schemas.microsoft.com/office/powerpoint/2010/main" val="37293523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5D7868-EC27-8032-9792-88933C13F33D}"/>
              </a:ext>
            </a:extLst>
          </p:cNvPr>
          <p:cNvSpPr>
            <a:spLocks noGrp="1"/>
          </p:cNvSpPr>
          <p:nvPr>
            <p:ph type="title"/>
          </p:nvPr>
        </p:nvSpPr>
        <p:spPr/>
        <p:txBody>
          <a:bodyPr/>
          <a:lstStyle/>
          <a:p>
            <a:r>
              <a:rPr lang="en-GB" dirty="0" err="1"/>
              <a:t>SwimMark</a:t>
            </a:r>
            <a:r>
              <a:rPr lang="en-GB" dirty="0"/>
              <a:t> and Club Affiliation </a:t>
            </a:r>
          </a:p>
        </p:txBody>
      </p:sp>
      <p:sp>
        <p:nvSpPr>
          <p:cNvPr id="3" name="Content Placeholder 2">
            <a:extLst>
              <a:ext uri="{FF2B5EF4-FFF2-40B4-BE49-F238E27FC236}">
                <a16:creationId xmlns:a16="http://schemas.microsoft.com/office/drawing/2014/main" id="{3C29CFA1-8580-36D4-A5DA-283B8E33290F}"/>
              </a:ext>
            </a:extLst>
          </p:cNvPr>
          <p:cNvSpPr>
            <a:spLocks noGrp="1"/>
          </p:cNvSpPr>
          <p:nvPr>
            <p:ph idx="1"/>
          </p:nvPr>
        </p:nvSpPr>
        <p:spPr/>
        <p:txBody>
          <a:bodyPr/>
          <a:lstStyle/>
          <a:p>
            <a:r>
              <a:rPr lang="en-GB" sz="1800" dirty="0"/>
              <a:t>Clubs struggling to understand  the need to keep OMS  up to date .</a:t>
            </a:r>
          </a:p>
          <a:p>
            <a:pPr marL="0" indent="0">
              <a:buNone/>
            </a:pPr>
            <a:r>
              <a:rPr lang="en-GB" sz="1800" dirty="0"/>
              <a:t> and</a:t>
            </a:r>
          </a:p>
          <a:p>
            <a:pPr marL="0" indent="0">
              <a:buNone/>
            </a:pPr>
            <a:r>
              <a:rPr lang="en-GB" sz="1800" dirty="0"/>
              <a:t> the need to ensure that DBS checks and Safeguarding training must be in date at all times .</a:t>
            </a:r>
          </a:p>
          <a:p>
            <a:pPr marL="0" indent="0">
              <a:buNone/>
            </a:pPr>
            <a:r>
              <a:rPr lang="en-GB" sz="1800" dirty="0"/>
              <a:t>We had our </a:t>
            </a:r>
            <a:r>
              <a:rPr lang="en-GB" sz="1800" dirty="0" err="1"/>
              <a:t>SwimMark</a:t>
            </a:r>
            <a:r>
              <a:rPr lang="en-GB" sz="1800" dirty="0"/>
              <a:t> review meeting with the review panel  - no updates have been sent out as yet so we are carrying on as normal .</a:t>
            </a:r>
          </a:p>
          <a:p>
            <a:pPr marL="0" indent="0">
              <a:buNone/>
            </a:pPr>
            <a:r>
              <a:rPr lang="en-GB" sz="1800" dirty="0"/>
              <a:t>4x clubs due to go through full SM submission by 31</a:t>
            </a:r>
            <a:r>
              <a:rPr lang="en-GB" sz="1800" baseline="30000" dirty="0"/>
              <a:t>st</a:t>
            </a:r>
            <a:r>
              <a:rPr lang="en-GB" sz="1800" dirty="0"/>
              <a:t> August – 2 are through as at 10</a:t>
            </a:r>
            <a:r>
              <a:rPr lang="en-GB" sz="1800" baseline="30000" dirty="0"/>
              <a:t>th</a:t>
            </a:r>
            <a:r>
              <a:rPr lang="en-GB" sz="1800" dirty="0"/>
              <a:t> July </a:t>
            </a:r>
          </a:p>
          <a:p>
            <a:pPr marL="0" indent="0">
              <a:buNone/>
            </a:pPr>
            <a:r>
              <a:rPr lang="en-GB" sz="1800" dirty="0"/>
              <a:t>7x clubs due to go through the annual health check  - 3 are through as at 10</a:t>
            </a:r>
            <a:r>
              <a:rPr lang="en-GB" sz="1800" baseline="30000" dirty="0"/>
              <a:t>th</a:t>
            </a:r>
            <a:r>
              <a:rPr lang="en-GB" sz="1800" dirty="0"/>
              <a:t> July </a:t>
            </a:r>
          </a:p>
          <a:p>
            <a:pPr marL="0" indent="0">
              <a:buNone/>
            </a:pPr>
            <a:r>
              <a:rPr lang="en-GB" sz="1800" dirty="0"/>
              <a:t>7x clubs due to go through Club Affiliation  - 3 are through as at 10</a:t>
            </a:r>
            <a:r>
              <a:rPr lang="en-GB" sz="1800" baseline="30000" dirty="0"/>
              <a:t>th</a:t>
            </a:r>
            <a:r>
              <a:rPr lang="en-GB" sz="1800" dirty="0"/>
              <a:t> July </a:t>
            </a:r>
          </a:p>
          <a:p>
            <a:pPr marL="0" indent="0">
              <a:buNone/>
            </a:pPr>
            <a:r>
              <a:rPr lang="en-GB" sz="1800" dirty="0"/>
              <a:t>2x new clubs are due this month as well  - 1  still submitting but they had a technical issue with OMS  which has now been sorted . The other club has not  yet submitted any evidence so is unlikely to be accepted. </a:t>
            </a:r>
          </a:p>
          <a:p>
            <a:pPr marL="0" indent="0">
              <a:buNone/>
            </a:pPr>
            <a:r>
              <a:rPr lang="en-GB" sz="1800" dirty="0"/>
              <a:t>  </a:t>
            </a:r>
          </a:p>
          <a:p>
            <a:pPr marL="0" indent="0">
              <a:buNone/>
            </a:pPr>
            <a:endParaRPr lang="en-GB" sz="1800" dirty="0"/>
          </a:p>
        </p:txBody>
      </p:sp>
    </p:spTree>
    <p:extLst>
      <p:ext uri="{BB962C8B-B14F-4D97-AF65-F5344CB8AC3E}">
        <p14:creationId xmlns:p14="http://schemas.microsoft.com/office/powerpoint/2010/main" val="40703645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2F8F9A-B412-AB73-E7F9-9A9DC3A08395}"/>
              </a:ext>
            </a:extLst>
          </p:cNvPr>
          <p:cNvSpPr>
            <a:spLocks noGrp="1"/>
          </p:cNvSpPr>
          <p:nvPr>
            <p:ph type="title"/>
          </p:nvPr>
        </p:nvSpPr>
        <p:spPr/>
        <p:txBody>
          <a:bodyPr/>
          <a:lstStyle/>
          <a:p>
            <a:r>
              <a:rPr lang="en-GB" dirty="0"/>
              <a:t>  Workshops and Forums </a:t>
            </a:r>
          </a:p>
        </p:txBody>
      </p:sp>
      <p:sp>
        <p:nvSpPr>
          <p:cNvPr id="3" name="Content Placeholder 2">
            <a:extLst>
              <a:ext uri="{FF2B5EF4-FFF2-40B4-BE49-F238E27FC236}">
                <a16:creationId xmlns:a16="http://schemas.microsoft.com/office/drawing/2014/main" id="{84970872-0F36-29CA-6DDD-A761CEBBB3ED}"/>
              </a:ext>
            </a:extLst>
          </p:cNvPr>
          <p:cNvSpPr>
            <a:spLocks noGrp="1"/>
          </p:cNvSpPr>
          <p:nvPr>
            <p:ph idx="1"/>
          </p:nvPr>
        </p:nvSpPr>
        <p:spPr>
          <a:xfrm>
            <a:off x="186612" y="1511559"/>
            <a:ext cx="11602617" cy="4665404"/>
          </a:xfrm>
        </p:spPr>
        <p:txBody>
          <a:bodyPr/>
          <a:lstStyle/>
          <a:p>
            <a:r>
              <a:rPr lang="en-GB" sz="1800" dirty="0"/>
              <a:t>Chairs Forum  still popular – </a:t>
            </a:r>
          </a:p>
          <a:p>
            <a:pPr marL="0" indent="0">
              <a:buNone/>
            </a:pPr>
            <a:r>
              <a:rPr lang="en-GB" sz="1800" dirty="0"/>
              <a:t>Ally </a:t>
            </a:r>
            <a:r>
              <a:rPr lang="en-GB" sz="1800" dirty="0" err="1"/>
              <a:t>Whike</a:t>
            </a:r>
            <a:r>
              <a:rPr lang="en-GB" sz="1800" dirty="0"/>
              <a:t> SE Sport Development Director attended to give an outline of his work and  the structure of his team  </a:t>
            </a:r>
          </a:p>
          <a:p>
            <a:r>
              <a:rPr lang="en-GB" sz="1800" dirty="0"/>
              <a:t>Mike Hawkes was very pleased with the EDI forum and is happy to continue supporting . </a:t>
            </a:r>
          </a:p>
          <a:p>
            <a:r>
              <a:rPr lang="en-GB" sz="1800" dirty="0"/>
              <a:t>The Welfare Officers forum is very well attended and the SE National Safeguarding Officer is happy to support.</a:t>
            </a:r>
          </a:p>
          <a:p>
            <a:r>
              <a:rPr lang="en-GB" sz="1800" dirty="0"/>
              <a:t>Team Manager workshops to date 8 workshops have been delivered since January – with approximately 200 plus Team Managers trained . Still an issue with people not bothering to turn up – just last week we had 4 no shows it has been more in the past .  </a:t>
            </a:r>
          </a:p>
          <a:p>
            <a:pPr marL="0" indent="0">
              <a:buNone/>
            </a:pPr>
            <a:r>
              <a:rPr lang="en-GB" sz="1800" dirty="0"/>
              <a:t>There also seems to still be a lack of understanding about the supervisory ratios   people still seem to think more TM’s./ Coaches are needed but it is the opposite  there are less now than pre covid when the ratios were 1:8 with a minimum of two supervisory roles for up to 8 athletes .</a:t>
            </a:r>
          </a:p>
          <a:p>
            <a:pPr marL="0" indent="0">
              <a:buNone/>
            </a:pPr>
            <a:r>
              <a:rPr lang="en-GB" sz="1800" dirty="0"/>
              <a:t> </a:t>
            </a:r>
          </a:p>
        </p:txBody>
      </p:sp>
    </p:spTree>
    <p:extLst>
      <p:ext uri="{BB962C8B-B14F-4D97-AF65-F5344CB8AC3E}">
        <p14:creationId xmlns:p14="http://schemas.microsoft.com/office/powerpoint/2010/main" val="11772451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2260A-13D2-6D5C-7872-2808DE956E8B}"/>
              </a:ext>
            </a:extLst>
          </p:cNvPr>
          <p:cNvSpPr>
            <a:spLocks noGrp="1"/>
          </p:cNvSpPr>
          <p:nvPr>
            <p:ph type="title"/>
          </p:nvPr>
        </p:nvSpPr>
        <p:spPr/>
        <p:txBody>
          <a:bodyPr/>
          <a:lstStyle/>
          <a:p>
            <a:r>
              <a:rPr lang="en-GB" dirty="0"/>
              <a:t>Regional Awards </a:t>
            </a:r>
          </a:p>
        </p:txBody>
      </p:sp>
      <p:sp>
        <p:nvSpPr>
          <p:cNvPr id="3" name="Content Placeholder 2">
            <a:extLst>
              <a:ext uri="{FF2B5EF4-FFF2-40B4-BE49-F238E27FC236}">
                <a16:creationId xmlns:a16="http://schemas.microsoft.com/office/drawing/2014/main" id="{7319A04C-BB78-6483-53DB-D663929CEE2C}"/>
              </a:ext>
            </a:extLst>
          </p:cNvPr>
          <p:cNvSpPr>
            <a:spLocks noGrp="1"/>
          </p:cNvSpPr>
          <p:nvPr>
            <p:ph idx="1"/>
          </p:nvPr>
        </p:nvSpPr>
        <p:spPr/>
        <p:txBody>
          <a:bodyPr/>
          <a:lstStyle/>
          <a:p>
            <a:r>
              <a:rPr lang="en-GB" sz="1800" dirty="0"/>
              <a:t>Judging panel meeting on 19</a:t>
            </a:r>
            <a:r>
              <a:rPr lang="en-GB" sz="1800" baseline="30000" dirty="0"/>
              <a:t>th</a:t>
            </a:r>
            <a:r>
              <a:rPr lang="en-GB" sz="1800" dirty="0"/>
              <a:t> July -  </a:t>
            </a:r>
          </a:p>
          <a:p>
            <a:r>
              <a:rPr lang="en-GB" sz="1800" dirty="0"/>
              <a:t>Awards Ceremony Venue –booked for the afternoon Saturday  28</a:t>
            </a:r>
            <a:r>
              <a:rPr lang="en-GB" sz="1800" baseline="30000" dirty="0"/>
              <a:t>th</a:t>
            </a:r>
            <a:r>
              <a:rPr lang="en-GB" sz="1800" dirty="0"/>
              <a:t> September .</a:t>
            </a:r>
          </a:p>
          <a:p>
            <a:r>
              <a:rPr lang="en-GB" sz="1800" dirty="0"/>
              <a:t>Winners will receive  regional award with 2</a:t>
            </a:r>
            <a:r>
              <a:rPr lang="en-GB" sz="1800" baseline="30000" dirty="0"/>
              <a:t>nd</a:t>
            </a:r>
            <a:r>
              <a:rPr lang="en-GB" sz="1800" dirty="0"/>
              <a:t> and 3</a:t>
            </a:r>
            <a:r>
              <a:rPr lang="en-GB" sz="1800" baseline="30000" dirty="0"/>
              <a:t>rd</a:t>
            </a:r>
            <a:r>
              <a:rPr lang="en-GB" sz="1800" dirty="0"/>
              <a:t> placings  being given a certificate.</a:t>
            </a:r>
          </a:p>
        </p:txBody>
      </p:sp>
    </p:spTree>
    <p:extLst>
      <p:ext uri="{BB962C8B-B14F-4D97-AF65-F5344CB8AC3E}">
        <p14:creationId xmlns:p14="http://schemas.microsoft.com/office/powerpoint/2010/main" val="143835715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FCEED0-B940-4E73-82E2-DAE63CBA950A}"/>
              </a:ext>
            </a:extLst>
          </p:cNvPr>
          <p:cNvSpPr>
            <a:spLocks noGrp="1"/>
          </p:cNvSpPr>
          <p:nvPr>
            <p:ph type="title"/>
          </p:nvPr>
        </p:nvSpPr>
        <p:spPr/>
        <p:txBody>
          <a:bodyPr/>
          <a:lstStyle/>
          <a:p>
            <a:pPr algn="ctr"/>
            <a:r>
              <a:rPr lang="en-GB" dirty="0"/>
              <a:t>YV programme </a:t>
            </a:r>
          </a:p>
        </p:txBody>
      </p:sp>
      <p:sp>
        <p:nvSpPr>
          <p:cNvPr id="3" name="Content Placeholder 2">
            <a:extLst>
              <a:ext uri="{FF2B5EF4-FFF2-40B4-BE49-F238E27FC236}">
                <a16:creationId xmlns:a16="http://schemas.microsoft.com/office/drawing/2014/main" id="{2C4B7DE6-9924-48BE-8EF2-88B961E218E8}"/>
              </a:ext>
            </a:extLst>
          </p:cNvPr>
          <p:cNvSpPr>
            <a:spLocks noGrp="1"/>
          </p:cNvSpPr>
          <p:nvPr>
            <p:ph idx="1"/>
          </p:nvPr>
        </p:nvSpPr>
        <p:spPr/>
        <p:txBody>
          <a:bodyPr/>
          <a:lstStyle/>
          <a:p>
            <a:r>
              <a:rPr lang="en-GB" sz="1800" dirty="0"/>
              <a:t>The 2023/24 programme is coming to an end  club mentors have been asked to sign off the YV’s via an online form .</a:t>
            </a:r>
          </a:p>
          <a:p>
            <a:endParaRPr lang="en-GB" sz="1800" dirty="0"/>
          </a:p>
          <a:p>
            <a:r>
              <a:rPr lang="en-GB" sz="1800" dirty="0"/>
              <a:t>The 2024/25 programme will be launched in the next week or so (it’s been a bit busy these last couple of weeks!) with applications to be in by  end of September </a:t>
            </a:r>
          </a:p>
          <a:p>
            <a:r>
              <a:rPr lang="en-GB" sz="1800" dirty="0"/>
              <a:t>The Youth Panel is on hold until SE come out with a way of linking the national youth panel to a regional panel . </a:t>
            </a:r>
          </a:p>
        </p:txBody>
      </p:sp>
    </p:spTree>
    <p:extLst>
      <p:ext uri="{BB962C8B-B14F-4D97-AF65-F5344CB8AC3E}">
        <p14:creationId xmlns:p14="http://schemas.microsoft.com/office/powerpoint/2010/main" val="1479508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grpId="0" nodeType="clickEffect">
                                  <p:stCondLst>
                                    <p:cond delay="0"/>
                                  </p:stCondLst>
                                  <p:childTnLst>
                                    <p:animRot by="21600000">
                                      <p:cBhvr>
                                        <p:cTn id="6" dur="2000" fill="hold"/>
                                        <p:tgtEl>
                                          <p:spTgt spid="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65F18F-4A25-55D1-3126-114FDCFBA37D}"/>
              </a:ext>
            </a:extLst>
          </p:cNvPr>
          <p:cNvSpPr>
            <a:spLocks noGrp="1"/>
          </p:cNvSpPr>
          <p:nvPr>
            <p:ph type="title"/>
          </p:nvPr>
        </p:nvSpPr>
        <p:spPr/>
        <p:txBody>
          <a:bodyPr/>
          <a:lstStyle/>
          <a:p>
            <a:r>
              <a:rPr lang="en-GB" dirty="0"/>
              <a:t>Para Swimming </a:t>
            </a:r>
          </a:p>
        </p:txBody>
      </p:sp>
      <p:sp>
        <p:nvSpPr>
          <p:cNvPr id="3" name="Content Placeholder 2">
            <a:extLst>
              <a:ext uri="{FF2B5EF4-FFF2-40B4-BE49-F238E27FC236}">
                <a16:creationId xmlns:a16="http://schemas.microsoft.com/office/drawing/2014/main" id="{E00CA545-83E7-E779-8029-89BB53741035}"/>
              </a:ext>
            </a:extLst>
          </p:cNvPr>
          <p:cNvSpPr>
            <a:spLocks noGrp="1"/>
          </p:cNvSpPr>
          <p:nvPr>
            <p:ph idx="1"/>
          </p:nvPr>
        </p:nvSpPr>
        <p:spPr/>
        <p:txBody>
          <a:bodyPr/>
          <a:lstStyle/>
          <a:p>
            <a:r>
              <a:rPr lang="en-GB" sz="1800" dirty="0"/>
              <a:t>I attended a meeting with Martin Lees from Para on 10</a:t>
            </a:r>
            <a:r>
              <a:rPr lang="en-GB" sz="1800" baseline="30000" dirty="0"/>
              <a:t>th</a:t>
            </a:r>
            <a:r>
              <a:rPr lang="en-GB" sz="1800" dirty="0"/>
              <a:t> July along with Chris V </a:t>
            </a:r>
          </a:p>
          <a:p>
            <a:r>
              <a:rPr lang="en-GB" sz="1800" dirty="0"/>
              <a:t>The para event is now agreed and all is booked with the exception of officials etc  which Chris V is sorting .</a:t>
            </a:r>
          </a:p>
          <a:p>
            <a:r>
              <a:rPr lang="en-GB" sz="1800" dirty="0"/>
              <a:t>Martin did mention the challenges of  using </a:t>
            </a:r>
            <a:r>
              <a:rPr lang="en-GB" sz="1800" dirty="0" err="1"/>
              <a:t>Hytek</a:t>
            </a:r>
            <a:r>
              <a:rPr lang="en-GB" sz="1800" dirty="0"/>
              <a:t> for para swimming – it appear that it does not link to the classification data base and exception codes so everything has to be added manually – it also does not work when para swimmers compete in regional champs etc . This results in a lot of errors .</a:t>
            </a:r>
          </a:p>
          <a:p>
            <a:r>
              <a:rPr lang="en-GB" sz="1800" dirty="0"/>
              <a:t>Martin is also looking into integrated pathways, county standards etc and more information will be available at a later date .</a:t>
            </a:r>
          </a:p>
          <a:p>
            <a:endParaRPr lang="en-GB" sz="1800" dirty="0"/>
          </a:p>
          <a:p>
            <a:r>
              <a:rPr lang="en-GB" sz="1800" dirty="0"/>
              <a:t> Martin will be attending  all day </a:t>
            </a:r>
          </a:p>
          <a:p>
            <a:endParaRPr lang="en-GB" sz="1800" dirty="0"/>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1" i="0" u="sng" strike="noStrike" cap="none" normalizeH="0" baseline="0" dirty="0">
                <a:ln>
                  <a:noFill/>
                </a:ln>
                <a:solidFill>
                  <a:srgbClr val="222222"/>
                </a:solidFill>
                <a:effectLst/>
                <a:latin typeface="Arial" panose="020B0604020202020204" pitchFamily="34" charset="0"/>
                <a:cs typeface="Arial" panose="020B0604020202020204" pitchFamily="34" charset="0"/>
              </a:rPr>
              <a:t>Para-Swimming Officiating CPD</a:t>
            </a:r>
            <a:endParaRPr kumimoji="0" lang="en-US" altLang="en-US" sz="1800" b="0" i="0" u="none" strike="noStrike" cap="none" normalizeH="0" baseline="0" dirty="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dirty="0">
                <a:ln>
                  <a:noFill/>
                </a:ln>
                <a:solidFill>
                  <a:srgbClr val="222222"/>
                </a:solidFill>
                <a:effectLst/>
                <a:latin typeface="Arial" panose="020B0604020202020204" pitchFamily="34" charset="0"/>
                <a:cs typeface="Arial" panose="020B0604020202020204" pitchFamily="34" charset="0"/>
              </a:rPr>
              <a:t>There will be a further Para-Swimming Officiating CPD courses in the autumn </a:t>
            </a:r>
            <a:endParaRPr lang="en-GB" sz="1800" dirty="0"/>
          </a:p>
        </p:txBody>
      </p:sp>
    </p:spTree>
    <p:extLst>
      <p:ext uri="{BB962C8B-B14F-4D97-AF65-F5344CB8AC3E}">
        <p14:creationId xmlns:p14="http://schemas.microsoft.com/office/powerpoint/2010/main" val="246448922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BB2723-21C4-B4C8-56C5-7896872C1CE4}"/>
              </a:ext>
            </a:extLst>
          </p:cNvPr>
          <p:cNvSpPr>
            <a:spLocks noGrp="1"/>
          </p:cNvSpPr>
          <p:nvPr>
            <p:ph type="title"/>
          </p:nvPr>
        </p:nvSpPr>
        <p:spPr/>
        <p:txBody>
          <a:bodyPr/>
          <a:lstStyle/>
          <a:p>
            <a:r>
              <a:rPr lang="en-GB" dirty="0"/>
              <a:t>Miscellaneous </a:t>
            </a:r>
          </a:p>
        </p:txBody>
      </p:sp>
      <p:sp>
        <p:nvSpPr>
          <p:cNvPr id="3" name="Content Placeholder 2">
            <a:extLst>
              <a:ext uri="{FF2B5EF4-FFF2-40B4-BE49-F238E27FC236}">
                <a16:creationId xmlns:a16="http://schemas.microsoft.com/office/drawing/2014/main" id="{3B5F8214-9945-9CA6-4A5F-25FAB6548FCA}"/>
              </a:ext>
            </a:extLst>
          </p:cNvPr>
          <p:cNvSpPr>
            <a:spLocks noGrp="1"/>
          </p:cNvSpPr>
          <p:nvPr>
            <p:ph idx="1"/>
          </p:nvPr>
        </p:nvSpPr>
        <p:spPr>
          <a:xfrm>
            <a:off x="337457" y="1390261"/>
            <a:ext cx="11451772" cy="5206482"/>
          </a:xfrm>
        </p:spPr>
        <p:txBody>
          <a:bodyPr/>
          <a:lstStyle/>
          <a:p>
            <a:r>
              <a:rPr lang="en-GB" sz="1800" b="1" dirty="0"/>
              <a:t>RM appointment </a:t>
            </a:r>
            <a:r>
              <a:rPr lang="en-GB" sz="1800" dirty="0"/>
              <a:t>– interviews  - 22</a:t>
            </a:r>
            <a:r>
              <a:rPr lang="en-GB" sz="1800" baseline="30000" dirty="0"/>
              <a:t>nd</a:t>
            </a:r>
            <a:r>
              <a:rPr lang="en-GB" sz="1800" dirty="0"/>
              <a:t> July 2024 </a:t>
            </a:r>
          </a:p>
          <a:p>
            <a:r>
              <a:rPr lang="en-GB" sz="1800" b="1" dirty="0"/>
              <a:t>Principles of working </a:t>
            </a:r>
            <a:r>
              <a:rPr lang="en-GB" sz="1800" dirty="0"/>
              <a:t>– the four C’s   - these will underpin ways of working and follow on from discussions between Regional and National staff in February to aid working together . The four c’s are </a:t>
            </a:r>
          </a:p>
          <a:p>
            <a:r>
              <a:rPr lang="en-GB" sz="1800" dirty="0"/>
              <a:t>Communication , Clarity , Consideration , Consultation/Collaboration- </a:t>
            </a:r>
          </a:p>
          <a:p>
            <a:r>
              <a:rPr lang="en-GB" sz="1800" dirty="0"/>
              <a:t>In short when SE and the regions work together we need to think about how we will follow the principles   </a:t>
            </a:r>
          </a:p>
          <a:p>
            <a:pPr marL="0" indent="0">
              <a:buNone/>
            </a:pPr>
            <a:r>
              <a:rPr lang="en-GB" sz="1800" dirty="0"/>
              <a:t>Effective communication is key , Clarity </a:t>
            </a:r>
            <a:r>
              <a:rPr lang="en-GB" sz="1400" dirty="0"/>
              <a:t>will focus on the bigger picture  the why’s and what needs to be done to achieve an </a:t>
            </a:r>
            <a:r>
              <a:rPr lang="en-GB" sz="1400" dirty="0" err="1"/>
              <a:t>an</a:t>
            </a:r>
            <a:r>
              <a:rPr lang="en-GB" sz="1400" dirty="0"/>
              <a:t> outcome,  C</a:t>
            </a:r>
            <a:r>
              <a:rPr lang="en-GB" sz="1800" dirty="0"/>
              <a:t>onsider /collaborate  </a:t>
            </a:r>
            <a:r>
              <a:rPr lang="en-GB" sz="1400" dirty="0"/>
              <a:t>-  How does ‘it’ connect to the current situation. What can be done within the constraints of time, cost, resource etc. Who needs to be involved, is it consultation or collaboration. What priority does this take </a:t>
            </a:r>
            <a:r>
              <a:rPr lang="en-GB" sz="1200" dirty="0"/>
              <a:t>. </a:t>
            </a:r>
            <a:r>
              <a:rPr lang="en-GB" sz="1400" dirty="0"/>
              <a:t>People will need to take ownership for their part .</a:t>
            </a:r>
          </a:p>
          <a:p>
            <a:pPr marL="0" indent="0">
              <a:buNone/>
            </a:pPr>
            <a:r>
              <a:rPr lang="en-GB" sz="1800" dirty="0"/>
              <a:t>As  regional staff  ( across all regions ) we  also suggested that in time these principles   would be a good tool to use with  County Associations,  regional committees etc  but first we need to ensure that as a regional  team the staff are working to them . These will be included in the induction for new staff so that they are aware .</a:t>
            </a:r>
          </a:p>
          <a:p>
            <a:pPr marL="0" indent="0">
              <a:buNone/>
            </a:pPr>
            <a:r>
              <a:rPr lang="en-GB" sz="1800" b="1" dirty="0"/>
              <a:t>Regional Development Days  - </a:t>
            </a:r>
            <a:r>
              <a:rPr lang="en-GB" sz="1800" dirty="0"/>
              <a:t>venue booked for 4</a:t>
            </a:r>
            <a:r>
              <a:rPr lang="en-GB" sz="1800" baseline="30000" dirty="0"/>
              <a:t>th</a:t>
            </a:r>
            <a:r>
              <a:rPr lang="en-GB" sz="1800" dirty="0"/>
              <a:t> and 5</a:t>
            </a:r>
            <a:r>
              <a:rPr lang="en-GB" sz="1800" baseline="30000" dirty="0"/>
              <a:t>th</a:t>
            </a:r>
            <a:r>
              <a:rPr lang="en-GB" sz="1800" dirty="0"/>
              <a:t> January -  4</a:t>
            </a:r>
            <a:r>
              <a:rPr lang="en-GB" sz="1800" baseline="30000" dirty="0"/>
              <a:t>th</a:t>
            </a:r>
            <a:r>
              <a:rPr lang="en-GB" sz="1800" dirty="0"/>
              <a:t> January will be the Welfare Officers Development day  - SE National safeguarding team members have agreed to attend – </a:t>
            </a:r>
          </a:p>
          <a:p>
            <a:pPr marL="0" indent="0">
              <a:buNone/>
            </a:pPr>
            <a:r>
              <a:rPr lang="en-GB" sz="1800" dirty="0"/>
              <a:t> 5</a:t>
            </a:r>
            <a:r>
              <a:rPr lang="en-GB" sz="1800" baseline="30000" dirty="0"/>
              <a:t>th</a:t>
            </a:r>
            <a:r>
              <a:rPr lang="en-GB" sz="1800" dirty="0"/>
              <a:t> January will be the County day  -  SE Talent leads have been invited to attend in the morning . This is still a work in progress . Details will be sent out </a:t>
            </a:r>
            <a:r>
              <a:rPr lang="en-GB" sz="1800"/>
              <a:t>in September .  </a:t>
            </a:r>
            <a:endParaRPr lang="en-GB" sz="1800" dirty="0"/>
          </a:p>
        </p:txBody>
      </p:sp>
    </p:spTree>
    <p:extLst>
      <p:ext uri="{BB962C8B-B14F-4D97-AF65-F5344CB8AC3E}">
        <p14:creationId xmlns:p14="http://schemas.microsoft.com/office/powerpoint/2010/main" val="2861852470"/>
      </p:ext>
    </p:extLst>
  </p:cSld>
  <p:clrMapOvr>
    <a:masterClrMapping/>
  </p:clrMapOvr>
</p:sld>
</file>

<file path=ppt/theme/theme1.xml><?xml version="1.0" encoding="utf-8"?>
<a:theme xmlns:a="http://schemas.openxmlformats.org/drawingml/2006/main" name="Office Theme">
  <a:themeElements>
    <a:clrScheme name="Swim England 1">
      <a:dk1>
        <a:srgbClr val="555555"/>
      </a:dk1>
      <a:lt1>
        <a:srgbClr val="FFFFFF"/>
      </a:lt1>
      <a:dk2>
        <a:srgbClr val="000000"/>
      </a:dk2>
      <a:lt2>
        <a:srgbClr val="EEEEEE"/>
      </a:lt2>
      <a:accent1>
        <a:srgbClr val="7FCDE2"/>
      </a:accent1>
      <a:accent2>
        <a:srgbClr val="2095AE"/>
      </a:accent2>
      <a:accent3>
        <a:srgbClr val="EE3A24"/>
      </a:accent3>
      <a:accent4>
        <a:srgbClr val="FFFFFF"/>
      </a:accent4>
      <a:accent5>
        <a:srgbClr val="FFFFFF"/>
      </a:accent5>
      <a:accent6>
        <a:srgbClr val="FFFFFF"/>
      </a:accent6>
      <a:hlink>
        <a:srgbClr val="2095AE"/>
      </a:hlink>
      <a:folHlink>
        <a:srgbClr val="7FCDE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E South West Presentation" id="{49D79F68-EB29-1846-973B-447316D458CE}" vid="{BE73FE17-9937-9243-882A-9EB84D71D41E}"/>
    </a:ext>
  </a:extLst>
</a:theme>
</file>

<file path=docProps/app.xml><?xml version="1.0" encoding="utf-8"?>
<Properties xmlns="http://schemas.openxmlformats.org/officeDocument/2006/extended-properties" xmlns:vt="http://schemas.openxmlformats.org/officeDocument/2006/docPropsVTypes">
  <Template>SE South West Presentation</Template>
  <TotalTime>914</TotalTime>
  <Words>1360</Words>
  <Application>Microsoft Office PowerPoint</Application>
  <PresentationFormat>Widescreen</PresentationFormat>
  <Paragraphs>75</Paragraphs>
  <Slides>8</Slides>
  <Notes>0</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8</vt:i4>
      </vt:variant>
    </vt:vector>
  </HeadingPairs>
  <TitlesOfParts>
    <vt:vector size="10" baseType="lpstr">
      <vt:lpstr>Arial</vt:lpstr>
      <vt:lpstr>Office Theme</vt:lpstr>
      <vt:lpstr>JH report to the Board  - Safeguarding Plan  </vt:lpstr>
      <vt:lpstr>Welfare  and Club issues </vt:lpstr>
      <vt:lpstr>SwimMark and Club Affiliation </vt:lpstr>
      <vt:lpstr>  Workshops and Forums </vt:lpstr>
      <vt:lpstr>Regional Awards </vt:lpstr>
      <vt:lpstr>YV programme </vt:lpstr>
      <vt:lpstr>Para Swimming </vt:lpstr>
      <vt:lpstr>Miscellaneous </vt:lpstr>
    </vt:vector>
  </TitlesOfParts>
  <Company>Amatuer Swimming Association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South West Region Awards Ceremony</dc:title>
  <dc:creator>Stacey Millett</dc:creator>
  <cp:lastModifiedBy>Harry Manship</cp:lastModifiedBy>
  <cp:revision>28</cp:revision>
  <dcterms:created xsi:type="dcterms:W3CDTF">2021-09-01T10:15:58Z</dcterms:created>
  <dcterms:modified xsi:type="dcterms:W3CDTF">2024-07-18T11:32:59Z</dcterms:modified>
</cp:coreProperties>
</file>